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4" r:id="rId1"/>
  </p:sldMasterIdLst>
  <p:notesMasterIdLst>
    <p:notesMasterId r:id="rId25"/>
  </p:notesMasterIdLst>
  <p:sldIdLst>
    <p:sldId id="372" r:id="rId2"/>
    <p:sldId id="337" r:id="rId3"/>
    <p:sldId id="350" r:id="rId4"/>
    <p:sldId id="374" r:id="rId5"/>
    <p:sldId id="404" r:id="rId6"/>
    <p:sldId id="358" r:id="rId7"/>
    <p:sldId id="405" r:id="rId8"/>
    <p:sldId id="395" r:id="rId9"/>
    <p:sldId id="388" r:id="rId10"/>
    <p:sldId id="360" r:id="rId11"/>
    <p:sldId id="403" r:id="rId12"/>
    <p:sldId id="397" r:id="rId13"/>
    <p:sldId id="359" r:id="rId14"/>
    <p:sldId id="409" r:id="rId15"/>
    <p:sldId id="398" r:id="rId16"/>
    <p:sldId id="376" r:id="rId17"/>
    <p:sldId id="370" r:id="rId18"/>
    <p:sldId id="396" r:id="rId19"/>
    <p:sldId id="377" r:id="rId20"/>
    <p:sldId id="378" r:id="rId21"/>
    <p:sldId id="425" r:id="rId22"/>
    <p:sldId id="302" r:id="rId23"/>
    <p:sldId id="426" r:id="rId24"/>
  </p:sldIdLst>
  <p:sldSz cx="12192000" cy="6858000"/>
  <p:notesSz cx="7104063" cy="1023461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2FF00"/>
    <a:srgbClr val="FFC800"/>
    <a:srgbClr val="FFDC00"/>
    <a:srgbClr val="D7FF00"/>
    <a:srgbClr val="FFE100"/>
    <a:srgbClr val="FFE600"/>
    <a:srgbClr val="FFE900"/>
    <a:srgbClr val="DCFF00"/>
    <a:srgbClr val="FFFF00"/>
    <a:srgbClr val="4C14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EB13978-E9C4-4D01-A602-8B1893D42C51}" v="18" dt="2022-08-02T11:14:03.28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34612" autoAdjust="0"/>
    <p:restoredTop sz="94710" autoAdjust="0"/>
  </p:normalViewPr>
  <p:slideViewPr>
    <p:cSldViewPr>
      <p:cViewPr varScale="1">
        <p:scale>
          <a:sx n="103" d="100"/>
          <a:sy n="103" d="100"/>
        </p:scale>
        <p:origin x="72" y="51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4004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>
      <p:cViewPr varScale="1">
        <p:scale>
          <a:sx n="57" d="100"/>
          <a:sy n="57" d="100"/>
        </p:scale>
        <p:origin x="2958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vid Barry" userId="bce5ccbc-7b58-49ec-acb4-501dc5ec953d" providerId="ADAL" clId="{4EB13978-E9C4-4D01-A602-8B1893D42C51}"/>
    <pc:docChg chg="undo custSel addSld delSld modSld sldOrd modMainMaster">
      <pc:chgData name="David Barry" userId="bce5ccbc-7b58-49ec-acb4-501dc5ec953d" providerId="ADAL" clId="{4EB13978-E9C4-4D01-A602-8B1893D42C51}" dt="2022-08-02T11:14:03.278" v="9214" actId="20577"/>
      <pc:docMkLst>
        <pc:docMk/>
      </pc:docMkLst>
      <pc:sldChg chg="modSp new add">
        <pc:chgData name="David Barry" userId="bce5ccbc-7b58-49ec-acb4-501dc5ec953d" providerId="ADAL" clId="{4EB13978-E9C4-4D01-A602-8B1893D42C51}" dt="2022-08-02T11:14:03.278" v="9214" actId="20577"/>
        <pc:sldMkLst>
          <pc:docMk/>
          <pc:sldMk cId="1363615333" sldId="426"/>
        </pc:sldMkLst>
        <pc:spChg chg="mod">
          <ac:chgData name="David Barry" userId="bce5ccbc-7b58-49ec-acb4-501dc5ec953d" providerId="ADAL" clId="{4EB13978-E9C4-4D01-A602-8B1893D42C51}" dt="2022-08-02T10:55:39.213" v="9077" actId="20577"/>
          <ac:spMkLst>
            <pc:docMk/>
            <pc:sldMk cId="1363615333" sldId="426"/>
            <ac:spMk id="2" creationId="{DDCD4D1C-3523-4AA7-AC18-B380F7B37F7F}"/>
          </ac:spMkLst>
        </pc:spChg>
        <pc:spChg chg="mod">
          <ac:chgData name="David Barry" userId="bce5ccbc-7b58-49ec-acb4-501dc5ec953d" providerId="ADAL" clId="{4EB13978-E9C4-4D01-A602-8B1893D42C51}" dt="2022-08-02T11:14:03.278" v="9214" actId="20577"/>
          <ac:spMkLst>
            <pc:docMk/>
            <pc:sldMk cId="1363615333" sldId="426"/>
            <ac:spMk id="3" creationId="{AA4E594B-6D38-4D7F-81F5-A2F5E506C1A8}"/>
          </ac:spMkLst>
        </pc:spChg>
      </pc:sldChg>
    </pc:docChg>
  </pc:docChgLst>
  <pc:docChgLst>
    <pc:chgData name="David Barry" userId="bce5ccbc-7b58-49ec-acb4-501dc5ec953d" providerId="ADAL" clId="{99F815ED-8851-4792-8466-7304926501EE}"/>
    <pc:docChg chg="delSld">
      <pc:chgData name="David Barry" userId="bce5ccbc-7b58-49ec-acb4-501dc5ec953d" providerId="ADAL" clId="{99F815ED-8851-4792-8466-7304926501EE}" dt="2022-08-02T11:45:50.783" v="3" actId="47"/>
      <pc:docMkLst>
        <pc:docMk/>
      </pc:docMkLst>
      <pc:sldChg chg="del">
        <pc:chgData name="David Barry" userId="bce5ccbc-7b58-49ec-acb4-501dc5ec953d" providerId="ADAL" clId="{99F815ED-8851-4792-8466-7304926501EE}" dt="2022-08-02T11:45:36.451" v="0" actId="47"/>
        <pc:sldMkLst>
          <pc:docMk/>
          <pc:sldMk cId="719407596" sldId="275"/>
        </pc:sldMkLst>
      </pc:sldChg>
      <pc:sldChg chg="del">
        <pc:chgData name="David Barry" userId="bce5ccbc-7b58-49ec-acb4-501dc5ec953d" providerId="ADAL" clId="{99F815ED-8851-4792-8466-7304926501EE}" dt="2022-08-02T11:45:36.451" v="0" actId="47"/>
        <pc:sldMkLst>
          <pc:docMk/>
          <pc:sldMk cId="1606360822" sldId="287"/>
        </pc:sldMkLst>
      </pc:sldChg>
      <pc:sldChg chg="del">
        <pc:chgData name="David Barry" userId="bce5ccbc-7b58-49ec-acb4-501dc5ec953d" providerId="ADAL" clId="{99F815ED-8851-4792-8466-7304926501EE}" dt="2022-08-02T11:45:36.451" v="0" actId="47"/>
        <pc:sldMkLst>
          <pc:docMk/>
          <pc:sldMk cId="1427850854" sldId="317"/>
        </pc:sldMkLst>
      </pc:sldChg>
      <pc:sldChg chg="del">
        <pc:chgData name="David Barry" userId="bce5ccbc-7b58-49ec-acb4-501dc5ec953d" providerId="ADAL" clId="{99F815ED-8851-4792-8466-7304926501EE}" dt="2022-08-02T11:45:36.451" v="0" actId="47"/>
        <pc:sldMkLst>
          <pc:docMk/>
          <pc:sldMk cId="2657239801" sldId="318"/>
        </pc:sldMkLst>
      </pc:sldChg>
      <pc:sldChg chg="del">
        <pc:chgData name="David Barry" userId="bce5ccbc-7b58-49ec-acb4-501dc5ec953d" providerId="ADAL" clId="{99F815ED-8851-4792-8466-7304926501EE}" dt="2022-08-02T11:45:36.451" v="0" actId="47"/>
        <pc:sldMkLst>
          <pc:docMk/>
          <pc:sldMk cId="3706327518" sldId="319"/>
        </pc:sldMkLst>
      </pc:sldChg>
      <pc:sldChg chg="del">
        <pc:chgData name="David Barry" userId="bce5ccbc-7b58-49ec-acb4-501dc5ec953d" providerId="ADAL" clId="{99F815ED-8851-4792-8466-7304926501EE}" dt="2022-08-02T11:45:36.451" v="0" actId="47"/>
        <pc:sldMkLst>
          <pc:docMk/>
          <pc:sldMk cId="4058263445" sldId="320"/>
        </pc:sldMkLst>
      </pc:sldChg>
      <pc:sldChg chg="del">
        <pc:chgData name="David Barry" userId="bce5ccbc-7b58-49ec-acb4-501dc5ec953d" providerId="ADAL" clId="{99F815ED-8851-4792-8466-7304926501EE}" dt="2022-08-02T11:45:36.451" v="0" actId="47"/>
        <pc:sldMkLst>
          <pc:docMk/>
          <pc:sldMk cId="3876332915" sldId="322"/>
        </pc:sldMkLst>
      </pc:sldChg>
      <pc:sldChg chg="del">
        <pc:chgData name="David Barry" userId="bce5ccbc-7b58-49ec-acb4-501dc5ec953d" providerId="ADAL" clId="{99F815ED-8851-4792-8466-7304926501EE}" dt="2022-08-02T11:45:36.451" v="0" actId="47"/>
        <pc:sldMkLst>
          <pc:docMk/>
          <pc:sldMk cId="3674775743" sldId="324"/>
        </pc:sldMkLst>
      </pc:sldChg>
      <pc:sldChg chg="del">
        <pc:chgData name="David Barry" userId="bce5ccbc-7b58-49ec-acb4-501dc5ec953d" providerId="ADAL" clId="{99F815ED-8851-4792-8466-7304926501EE}" dt="2022-08-02T11:45:36.451" v="0" actId="47"/>
        <pc:sldMkLst>
          <pc:docMk/>
          <pc:sldMk cId="2146881567" sldId="325"/>
        </pc:sldMkLst>
      </pc:sldChg>
      <pc:sldChg chg="del">
        <pc:chgData name="David Barry" userId="bce5ccbc-7b58-49ec-acb4-501dc5ec953d" providerId="ADAL" clId="{99F815ED-8851-4792-8466-7304926501EE}" dt="2022-08-02T11:45:36.451" v="0" actId="47"/>
        <pc:sldMkLst>
          <pc:docMk/>
          <pc:sldMk cId="3939580169" sldId="327"/>
        </pc:sldMkLst>
      </pc:sldChg>
      <pc:sldChg chg="del">
        <pc:chgData name="David Barry" userId="bce5ccbc-7b58-49ec-acb4-501dc5ec953d" providerId="ADAL" clId="{99F815ED-8851-4792-8466-7304926501EE}" dt="2022-08-02T11:45:36.451" v="0" actId="47"/>
        <pc:sldMkLst>
          <pc:docMk/>
          <pc:sldMk cId="2108996711" sldId="328"/>
        </pc:sldMkLst>
      </pc:sldChg>
      <pc:sldChg chg="del">
        <pc:chgData name="David Barry" userId="bce5ccbc-7b58-49ec-acb4-501dc5ec953d" providerId="ADAL" clId="{99F815ED-8851-4792-8466-7304926501EE}" dt="2022-08-02T11:45:36.451" v="0" actId="47"/>
        <pc:sldMkLst>
          <pc:docMk/>
          <pc:sldMk cId="2298988032" sldId="329"/>
        </pc:sldMkLst>
      </pc:sldChg>
      <pc:sldChg chg="del">
        <pc:chgData name="David Barry" userId="bce5ccbc-7b58-49ec-acb4-501dc5ec953d" providerId="ADAL" clId="{99F815ED-8851-4792-8466-7304926501EE}" dt="2022-08-02T11:45:36.451" v="0" actId="47"/>
        <pc:sldMkLst>
          <pc:docMk/>
          <pc:sldMk cId="3153072801" sldId="330"/>
        </pc:sldMkLst>
      </pc:sldChg>
      <pc:sldChg chg="del">
        <pc:chgData name="David Barry" userId="bce5ccbc-7b58-49ec-acb4-501dc5ec953d" providerId="ADAL" clId="{99F815ED-8851-4792-8466-7304926501EE}" dt="2022-08-02T11:45:36.451" v="0" actId="47"/>
        <pc:sldMkLst>
          <pc:docMk/>
          <pc:sldMk cId="4117004322" sldId="331"/>
        </pc:sldMkLst>
      </pc:sldChg>
      <pc:sldChg chg="del">
        <pc:chgData name="David Barry" userId="bce5ccbc-7b58-49ec-acb4-501dc5ec953d" providerId="ADAL" clId="{99F815ED-8851-4792-8466-7304926501EE}" dt="2022-08-02T11:45:36.451" v="0" actId="47"/>
        <pc:sldMkLst>
          <pc:docMk/>
          <pc:sldMk cId="3286591207" sldId="332"/>
        </pc:sldMkLst>
      </pc:sldChg>
      <pc:sldChg chg="del">
        <pc:chgData name="David Barry" userId="bce5ccbc-7b58-49ec-acb4-501dc5ec953d" providerId="ADAL" clId="{99F815ED-8851-4792-8466-7304926501EE}" dt="2022-08-02T11:45:36.451" v="0" actId="47"/>
        <pc:sldMkLst>
          <pc:docMk/>
          <pc:sldMk cId="3590095513" sldId="334"/>
        </pc:sldMkLst>
      </pc:sldChg>
      <pc:sldChg chg="del">
        <pc:chgData name="David Barry" userId="bce5ccbc-7b58-49ec-acb4-501dc5ec953d" providerId="ADAL" clId="{99F815ED-8851-4792-8466-7304926501EE}" dt="2022-08-02T11:45:36.451" v="0" actId="47"/>
        <pc:sldMkLst>
          <pc:docMk/>
          <pc:sldMk cId="822334137" sldId="335"/>
        </pc:sldMkLst>
      </pc:sldChg>
      <pc:sldChg chg="del">
        <pc:chgData name="David Barry" userId="bce5ccbc-7b58-49ec-acb4-501dc5ec953d" providerId="ADAL" clId="{99F815ED-8851-4792-8466-7304926501EE}" dt="2022-08-02T11:45:36.451" v="0" actId="47"/>
        <pc:sldMkLst>
          <pc:docMk/>
          <pc:sldMk cId="2265881319" sldId="336"/>
        </pc:sldMkLst>
      </pc:sldChg>
      <pc:sldChg chg="del">
        <pc:chgData name="David Barry" userId="bce5ccbc-7b58-49ec-acb4-501dc5ec953d" providerId="ADAL" clId="{99F815ED-8851-4792-8466-7304926501EE}" dt="2022-08-02T11:45:36.451" v="0" actId="47"/>
        <pc:sldMkLst>
          <pc:docMk/>
          <pc:sldMk cId="1771048702" sldId="338"/>
        </pc:sldMkLst>
      </pc:sldChg>
      <pc:sldChg chg="del">
        <pc:chgData name="David Barry" userId="bce5ccbc-7b58-49ec-acb4-501dc5ec953d" providerId="ADAL" clId="{99F815ED-8851-4792-8466-7304926501EE}" dt="2022-08-02T11:45:36.451" v="0" actId="47"/>
        <pc:sldMkLst>
          <pc:docMk/>
          <pc:sldMk cId="2308264099" sldId="339"/>
        </pc:sldMkLst>
      </pc:sldChg>
      <pc:sldChg chg="del">
        <pc:chgData name="David Barry" userId="bce5ccbc-7b58-49ec-acb4-501dc5ec953d" providerId="ADAL" clId="{99F815ED-8851-4792-8466-7304926501EE}" dt="2022-08-02T11:45:36.451" v="0" actId="47"/>
        <pc:sldMkLst>
          <pc:docMk/>
          <pc:sldMk cId="754723560" sldId="340"/>
        </pc:sldMkLst>
      </pc:sldChg>
      <pc:sldChg chg="del">
        <pc:chgData name="David Barry" userId="bce5ccbc-7b58-49ec-acb4-501dc5ec953d" providerId="ADAL" clId="{99F815ED-8851-4792-8466-7304926501EE}" dt="2022-08-02T11:45:36.451" v="0" actId="47"/>
        <pc:sldMkLst>
          <pc:docMk/>
          <pc:sldMk cId="1844073727" sldId="341"/>
        </pc:sldMkLst>
      </pc:sldChg>
      <pc:sldChg chg="del">
        <pc:chgData name="David Barry" userId="bce5ccbc-7b58-49ec-acb4-501dc5ec953d" providerId="ADAL" clId="{99F815ED-8851-4792-8466-7304926501EE}" dt="2022-08-02T11:45:36.451" v="0" actId="47"/>
        <pc:sldMkLst>
          <pc:docMk/>
          <pc:sldMk cId="2583447946" sldId="343"/>
        </pc:sldMkLst>
      </pc:sldChg>
      <pc:sldChg chg="del">
        <pc:chgData name="David Barry" userId="bce5ccbc-7b58-49ec-acb4-501dc5ec953d" providerId="ADAL" clId="{99F815ED-8851-4792-8466-7304926501EE}" dt="2022-08-02T11:45:36.451" v="0" actId="47"/>
        <pc:sldMkLst>
          <pc:docMk/>
          <pc:sldMk cId="3096226645" sldId="344"/>
        </pc:sldMkLst>
      </pc:sldChg>
      <pc:sldChg chg="del">
        <pc:chgData name="David Barry" userId="bce5ccbc-7b58-49ec-acb4-501dc5ec953d" providerId="ADAL" clId="{99F815ED-8851-4792-8466-7304926501EE}" dt="2022-08-02T11:45:36.451" v="0" actId="47"/>
        <pc:sldMkLst>
          <pc:docMk/>
          <pc:sldMk cId="2366269049" sldId="347"/>
        </pc:sldMkLst>
      </pc:sldChg>
      <pc:sldChg chg="del">
        <pc:chgData name="David Barry" userId="bce5ccbc-7b58-49ec-acb4-501dc5ec953d" providerId="ADAL" clId="{99F815ED-8851-4792-8466-7304926501EE}" dt="2022-08-02T11:45:36.451" v="0" actId="47"/>
        <pc:sldMkLst>
          <pc:docMk/>
          <pc:sldMk cId="1901182464" sldId="348"/>
        </pc:sldMkLst>
      </pc:sldChg>
      <pc:sldChg chg="del">
        <pc:chgData name="David Barry" userId="bce5ccbc-7b58-49ec-acb4-501dc5ec953d" providerId="ADAL" clId="{99F815ED-8851-4792-8466-7304926501EE}" dt="2022-08-02T11:45:36.451" v="0" actId="47"/>
        <pc:sldMkLst>
          <pc:docMk/>
          <pc:sldMk cId="1176042404" sldId="349"/>
        </pc:sldMkLst>
      </pc:sldChg>
      <pc:sldChg chg="del">
        <pc:chgData name="David Barry" userId="bce5ccbc-7b58-49ec-acb4-501dc5ec953d" providerId="ADAL" clId="{99F815ED-8851-4792-8466-7304926501EE}" dt="2022-08-02T11:45:36.451" v="0" actId="47"/>
        <pc:sldMkLst>
          <pc:docMk/>
          <pc:sldMk cId="7389998" sldId="351"/>
        </pc:sldMkLst>
      </pc:sldChg>
      <pc:sldChg chg="del">
        <pc:chgData name="David Barry" userId="bce5ccbc-7b58-49ec-acb4-501dc5ec953d" providerId="ADAL" clId="{99F815ED-8851-4792-8466-7304926501EE}" dt="2022-08-02T11:45:36.451" v="0" actId="47"/>
        <pc:sldMkLst>
          <pc:docMk/>
          <pc:sldMk cId="219892565" sldId="352"/>
        </pc:sldMkLst>
      </pc:sldChg>
      <pc:sldChg chg="del">
        <pc:chgData name="David Barry" userId="bce5ccbc-7b58-49ec-acb4-501dc5ec953d" providerId="ADAL" clId="{99F815ED-8851-4792-8466-7304926501EE}" dt="2022-08-02T11:45:36.451" v="0" actId="47"/>
        <pc:sldMkLst>
          <pc:docMk/>
          <pc:sldMk cId="1816697525" sldId="353"/>
        </pc:sldMkLst>
      </pc:sldChg>
      <pc:sldChg chg="del">
        <pc:chgData name="David Barry" userId="bce5ccbc-7b58-49ec-acb4-501dc5ec953d" providerId="ADAL" clId="{99F815ED-8851-4792-8466-7304926501EE}" dt="2022-08-02T11:45:36.451" v="0" actId="47"/>
        <pc:sldMkLst>
          <pc:docMk/>
          <pc:sldMk cId="1036836512" sldId="354"/>
        </pc:sldMkLst>
      </pc:sldChg>
      <pc:sldChg chg="del">
        <pc:chgData name="David Barry" userId="bce5ccbc-7b58-49ec-acb4-501dc5ec953d" providerId="ADAL" clId="{99F815ED-8851-4792-8466-7304926501EE}" dt="2022-08-02T11:45:36.451" v="0" actId="47"/>
        <pc:sldMkLst>
          <pc:docMk/>
          <pc:sldMk cId="195483782" sldId="356"/>
        </pc:sldMkLst>
      </pc:sldChg>
      <pc:sldChg chg="del">
        <pc:chgData name="David Barry" userId="bce5ccbc-7b58-49ec-acb4-501dc5ec953d" providerId="ADAL" clId="{99F815ED-8851-4792-8466-7304926501EE}" dt="2022-08-02T11:45:36.451" v="0" actId="47"/>
        <pc:sldMkLst>
          <pc:docMk/>
          <pc:sldMk cId="90206131" sldId="357"/>
        </pc:sldMkLst>
      </pc:sldChg>
      <pc:sldChg chg="del">
        <pc:chgData name="David Barry" userId="bce5ccbc-7b58-49ec-acb4-501dc5ec953d" providerId="ADAL" clId="{99F815ED-8851-4792-8466-7304926501EE}" dt="2022-08-02T11:45:41.413" v="1" actId="47"/>
        <pc:sldMkLst>
          <pc:docMk/>
          <pc:sldMk cId="1124477679" sldId="362"/>
        </pc:sldMkLst>
      </pc:sldChg>
      <pc:sldChg chg="del">
        <pc:chgData name="David Barry" userId="bce5ccbc-7b58-49ec-acb4-501dc5ec953d" providerId="ADAL" clId="{99F815ED-8851-4792-8466-7304926501EE}" dt="2022-08-02T11:45:36.451" v="0" actId="47"/>
        <pc:sldMkLst>
          <pc:docMk/>
          <pc:sldMk cId="3708218768" sldId="363"/>
        </pc:sldMkLst>
      </pc:sldChg>
      <pc:sldChg chg="del">
        <pc:chgData name="David Barry" userId="bce5ccbc-7b58-49ec-acb4-501dc5ec953d" providerId="ADAL" clId="{99F815ED-8851-4792-8466-7304926501EE}" dt="2022-08-02T11:45:36.451" v="0" actId="47"/>
        <pc:sldMkLst>
          <pc:docMk/>
          <pc:sldMk cId="3221600281" sldId="364"/>
        </pc:sldMkLst>
      </pc:sldChg>
      <pc:sldChg chg="del">
        <pc:chgData name="David Barry" userId="bce5ccbc-7b58-49ec-acb4-501dc5ec953d" providerId="ADAL" clId="{99F815ED-8851-4792-8466-7304926501EE}" dt="2022-08-02T11:45:36.451" v="0" actId="47"/>
        <pc:sldMkLst>
          <pc:docMk/>
          <pc:sldMk cId="3305876449" sldId="367"/>
        </pc:sldMkLst>
      </pc:sldChg>
      <pc:sldChg chg="del">
        <pc:chgData name="David Barry" userId="bce5ccbc-7b58-49ec-acb4-501dc5ec953d" providerId="ADAL" clId="{99F815ED-8851-4792-8466-7304926501EE}" dt="2022-08-02T11:45:36.451" v="0" actId="47"/>
        <pc:sldMkLst>
          <pc:docMk/>
          <pc:sldMk cId="3937493802" sldId="368"/>
        </pc:sldMkLst>
      </pc:sldChg>
      <pc:sldChg chg="del">
        <pc:chgData name="David Barry" userId="bce5ccbc-7b58-49ec-acb4-501dc5ec953d" providerId="ADAL" clId="{99F815ED-8851-4792-8466-7304926501EE}" dt="2022-08-02T11:45:36.451" v="0" actId="47"/>
        <pc:sldMkLst>
          <pc:docMk/>
          <pc:sldMk cId="800007359" sldId="371"/>
        </pc:sldMkLst>
      </pc:sldChg>
      <pc:sldChg chg="del">
        <pc:chgData name="David Barry" userId="bce5ccbc-7b58-49ec-acb4-501dc5ec953d" providerId="ADAL" clId="{99F815ED-8851-4792-8466-7304926501EE}" dt="2022-08-02T11:45:41.413" v="1" actId="47"/>
        <pc:sldMkLst>
          <pc:docMk/>
          <pc:sldMk cId="217390788" sldId="373"/>
        </pc:sldMkLst>
      </pc:sldChg>
      <pc:sldChg chg="del">
        <pc:chgData name="David Barry" userId="bce5ccbc-7b58-49ec-acb4-501dc5ec953d" providerId="ADAL" clId="{99F815ED-8851-4792-8466-7304926501EE}" dt="2022-08-02T11:45:36.451" v="0" actId="47"/>
        <pc:sldMkLst>
          <pc:docMk/>
          <pc:sldMk cId="1252991089" sldId="381"/>
        </pc:sldMkLst>
      </pc:sldChg>
      <pc:sldChg chg="del">
        <pc:chgData name="David Barry" userId="bce5ccbc-7b58-49ec-acb4-501dc5ec953d" providerId="ADAL" clId="{99F815ED-8851-4792-8466-7304926501EE}" dt="2022-08-02T11:45:36.451" v="0" actId="47"/>
        <pc:sldMkLst>
          <pc:docMk/>
          <pc:sldMk cId="1962480324" sldId="382"/>
        </pc:sldMkLst>
      </pc:sldChg>
      <pc:sldChg chg="del">
        <pc:chgData name="David Barry" userId="bce5ccbc-7b58-49ec-acb4-501dc5ec953d" providerId="ADAL" clId="{99F815ED-8851-4792-8466-7304926501EE}" dt="2022-08-02T11:45:36.451" v="0" actId="47"/>
        <pc:sldMkLst>
          <pc:docMk/>
          <pc:sldMk cId="1355753977" sldId="385"/>
        </pc:sldMkLst>
      </pc:sldChg>
      <pc:sldChg chg="del">
        <pc:chgData name="David Barry" userId="bce5ccbc-7b58-49ec-acb4-501dc5ec953d" providerId="ADAL" clId="{99F815ED-8851-4792-8466-7304926501EE}" dt="2022-08-02T11:45:36.451" v="0" actId="47"/>
        <pc:sldMkLst>
          <pc:docMk/>
          <pc:sldMk cId="1219678841" sldId="386"/>
        </pc:sldMkLst>
      </pc:sldChg>
      <pc:sldChg chg="del">
        <pc:chgData name="David Barry" userId="bce5ccbc-7b58-49ec-acb4-501dc5ec953d" providerId="ADAL" clId="{99F815ED-8851-4792-8466-7304926501EE}" dt="2022-08-02T11:45:36.451" v="0" actId="47"/>
        <pc:sldMkLst>
          <pc:docMk/>
          <pc:sldMk cId="326717040" sldId="389"/>
        </pc:sldMkLst>
      </pc:sldChg>
      <pc:sldChg chg="del">
        <pc:chgData name="David Barry" userId="bce5ccbc-7b58-49ec-acb4-501dc5ec953d" providerId="ADAL" clId="{99F815ED-8851-4792-8466-7304926501EE}" dt="2022-08-02T11:45:36.451" v="0" actId="47"/>
        <pc:sldMkLst>
          <pc:docMk/>
          <pc:sldMk cId="2758755956" sldId="390"/>
        </pc:sldMkLst>
      </pc:sldChg>
      <pc:sldChg chg="del">
        <pc:chgData name="David Barry" userId="bce5ccbc-7b58-49ec-acb4-501dc5ec953d" providerId="ADAL" clId="{99F815ED-8851-4792-8466-7304926501EE}" dt="2022-08-02T11:45:36.451" v="0" actId="47"/>
        <pc:sldMkLst>
          <pc:docMk/>
          <pc:sldMk cId="1053623608" sldId="393"/>
        </pc:sldMkLst>
      </pc:sldChg>
      <pc:sldChg chg="del">
        <pc:chgData name="David Barry" userId="bce5ccbc-7b58-49ec-acb4-501dc5ec953d" providerId="ADAL" clId="{99F815ED-8851-4792-8466-7304926501EE}" dt="2022-08-02T11:45:36.451" v="0" actId="47"/>
        <pc:sldMkLst>
          <pc:docMk/>
          <pc:sldMk cId="1496639128" sldId="394"/>
        </pc:sldMkLst>
      </pc:sldChg>
      <pc:sldChg chg="del">
        <pc:chgData name="David Barry" userId="bce5ccbc-7b58-49ec-acb4-501dc5ec953d" providerId="ADAL" clId="{99F815ED-8851-4792-8466-7304926501EE}" dt="2022-08-02T11:45:36.451" v="0" actId="47"/>
        <pc:sldMkLst>
          <pc:docMk/>
          <pc:sldMk cId="1768757976" sldId="400"/>
        </pc:sldMkLst>
      </pc:sldChg>
      <pc:sldChg chg="del">
        <pc:chgData name="David Barry" userId="bce5ccbc-7b58-49ec-acb4-501dc5ec953d" providerId="ADAL" clId="{99F815ED-8851-4792-8466-7304926501EE}" dt="2022-08-02T11:45:36.451" v="0" actId="47"/>
        <pc:sldMkLst>
          <pc:docMk/>
          <pc:sldMk cId="3022399084" sldId="401"/>
        </pc:sldMkLst>
      </pc:sldChg>
      <pc:sldChg chg="del">
        <pc:chgData name="David Barry" userId="bce5ccbc-7b58-49ec-acb4-501dc5ec953d" providerId="ADAL" clId="{99F815ED-8851-4792-8466-7304926501EE}" dt="2022-08-02T11:45:36.451" v="0" actId="47"/>
        <pc:sldMkLst>
          <pc:docMk/>
          <pc:sldMk cId="2736922851" sldId="402"/>
        </pc:sldMkLst>
      </pc:sldChg>
      <pc:sldChg chg="del">
        <pc:chgData name="David Barry" userId="bce5ccbc-7b58-49ec-acb4-501dc5ec953d" providerId="ADAL" clId="{99F815ED-8851-4792-8466-7304926501EE}" dt="2022-08-02T11:45:36.451" v="0" actId="47"/>
        <pc:sldMkLst>
          <pc:docMk/>
          <pc:sldMk cId="3551197801" sldId="407"/>
        </pc:sldMkLst>
      </pc:sldChg>
      <pc:sldChg chg="del">
        <pc:chgData name="David Barry" userId="bce5ccbc-7b58-49ec-acb4-501dc5ec953d" providerId="ADAL" clId="{99F815ED-8851-4792-8466-7304926501EE}" dt="2022-08-02T11:45:36.451" v="0" actId="47"/>
        <pc:sldMkLst>
          <pc:docMk/>
          <pc:sldMk cId="1860078928" sldId="408"/>
        </pc:sldMkLst>
      </pc:sldChg>
      <pc:sldChg chg="del">
        <pc:chgData name="David Barry" userId="bce5ccbc-7b58-49ec-acb4-501dc5ec953d" providerId="ADAL" clId="{99F815ED-8851-4792-8466-7304926501EE}" dt="2022-08-02T11:45:36.451" v="0" actId="47"/>
        <pc:sldMkLst>
          <pc:docMk/>
          <pc:sldMk cId="1231818925" sldId="410"/>
        </pc:sldMkLst>
      </pc:sldChg>
      <pc:sldChg chg="del">
        <pc:chgData name="David Barry" userId="bce5ccbc-7b58-49ec-acb4-501dc5ec953d" providerId="ADAL" clId="{99F815ED-8851-4792-8466-7304926501EE}" dt="2022-08-02T11:45:36.451" v="0" actId="47"/>
        <pc:sldMkLst>
          <pc:docMk/>
          <pc:sldMk cId="3070416334" sldId="411"/>
        </pc:sldMkLst>
      </pc:sldChg>
      <pc:sldChg chg="del">
        <pc:chgData name="David Barry" userId="bce5ccbc-7b58-49ec-acb4-501dc5ec953d" providerId="ADAL" clId="{99F815ED-8851-4792-8466-7304926501EE}" dt="2022-08-02T11:45:36.451" v="0" actId="47"/>
        <pc:sldMkLst>
          <pc:docMk/>
          <pc:sldMk cId="1456443334" sldId="412"/>
        </pc:sldMkLst>
      </pc:sldChg>
      <pc:sldChg chg="del">
        <pc:chgData name="David Barry" userId="bce5ccbc-7b58-49ec-acb4-501dc5ec953d" providerId="ADAL" clId="{99F815ED-8851-4792-8466-7304926501EE}" dt="2022-08-02T11:45:36.451" v="0" actId="47"/>
        <pc:sldMkLst>
          <pc:docMk/>
          <pc:sldMk cId="562517090" sldId="413"/>
        </pc:sldMkLst>
      </pc:sldChg>
      <pc:sldChg chg="del">
        <pc:chgData name="David Barry" userId="bce5ccbc-7b58-49ec-acb4-501dc5ec953d" providerId="ADAL" clId="{99F815ED-8851-4792-8466-7304926501EE}" dt="2022-08-02T11:45:36.451" v="0" actId="47"/>
        <pc:sldMkLst>
          <pc:docMk/>
          <pc:sldMk cId="447207523" sldId="414"/>
        </pc:sldMkLst>
      </pc:sldChg>
      <pc:sldChg chg="del">
        <pc:chgData name="David Barry" userId="bce5ccbc-7b58-49ec-acb4-501dc5ec953d" providerId="ADAL" clId="{99F815ED-8851-4792-8466-7304926501EE}" dt="2022-08-02T11:45:36.451" v="0" actId="47"/>
        <pc:sldMkLst>
          <pc:docMk/>
          <pc:sldMk cId="2244460274" sldId="415"/>
        </pc:sldMkLst>
      </pc:sldChg>
      <pc:sldChg chg="del">
        <pc:chgData name="David Barry" userId="bce5ccbc-7b58-49ec-acb4-501dc5ec953d" providerId="ADAL" clId="{99F815ED-8851-4792-8466-7304926501EE}" dt="2022-08-02T11:45:36.451" v="0" actId="47"/>
        <pc:sldMkLst>
          <pc:docMk/>
          <pc:sldMk cId="187446763" sldId="416"/>
        </pc:sldMkLst>
      </pc:sldChg>
      <pc:sldChg chg="del">
        <pc:chgData name="David Barry" userId="bce5ccbc-7b58-49ec-acb4-501dc5ec953d" providerId="ADAL" clId="{99F815ED-8851-4792-8466-7304926501EE}" dt="2022-08-02T11:45:36.451" v="0" actId="47"/>
        <pc:sldMkLst>
          <pc:docMk/>
          <pc:sldMk cId="398281599" sldId="417"/>
        </pc:sldMkLst>
      </pc:sldChg>
      <pc:sldChg chg="del">
        <pc:chgData name="David Barry" userId="bce5ccbc-7b58-49ec-acb4-501dc5ec953d" providerId="ADAL" clId="{99F815ED-8851-4792-8466-7304926501EE}" dt="2022-08-02T11:45:36.451" v="0" actId="47"/>
        <pc:sldMkLst>
          <pc:docMk/>
          <pc:sldMk cId="4009687179" sldId="418"/>
        </pc:sldMkLst>
      </pc:sldChg>
      <pc:sldChg chg="del">
        <pc:chgData name="David Barry" userId="bce5ccbc-7b58-49ec-acb4-501dc5ec953d" providerId="ADAL" clId="{99F815ED-8851-4792-8466-7304926501EE}" dt="2022-08-02T11:45:36.451" v="0" actId="47"/>
        <pc:sldMkLst>
          <pc:docMk/>
          <pc:sldMk cId="340620046" sldId="419"/>
        </pc:sldMkLst>
      </pc:sldChg>
      <pc:sldChg chg="del">
        <pc:chgData name="David Barry" userId="bce5ccbc-7b58-49ec-acb4-501dc5ec953d" providerId="ADAL" clId="{99F815ED-8851-4792-8466-7304926501EE}" dt="2022-08-02T11:45:36.451" v="0" actId="47"/>
        <pc:sldMkLst>
          <pc:docMk/>
          <pc:sldMk cId="3187902787" sldId="420"/>
        </pc:sldMkLst>
      </pc:sldChg>
      <pc:sldChg chg="del">
        <pc:chgData name="David Barry" userId="bce5ccbc-7b58-49ec-acb4-501dc5ec953d" providerId="ADAL" clId="{99F815ED-8851-4792-8466-7304926501EE}" dt="2022-08-02T11:45:49.680" v="2" actId="47"/>
        <pc:sldMkLst>
          <pc:docMk/>
          <pc:sldMk cId="309034463" sldId="421"/>
        </pc:sldMkLst>
      </pc:sldChg>
      <pc:sldChg chg="del">
        <pc:chgData name="David Barry" userId="bce5ccbc-7b58-49ec-acb4-501dc5ec953d" providerId="ADAL" clId="{99F815ED-8851-4792-8466-7304926501EE}" dt="2022-08-02T11:45:50.783" v="3" actId="47"/>
        <pc:sldMkLst>
          <pc:docMk/>
          <pc:sldMk cId="3230715915" sldId="422"/>
        </pc:sldMkLst>
      </pc:sldChg>
      <pc:sldChg chg="del">
        <pc:chgData name="David Barry" userId="bce5ccbc-7b58-49ec-acb4-501dc5ec953d" providerId="ADAL" clId="{99F815ED-8851-4792-8466-7304926501EE}" dt="2022-08-02T11:45:36.451" v="0" actId="47"/>
        <pc:sldMkLst>
          <pc:docMk/>
          <pc:sldMk cId="3685479468" sldId="423"/>
        </pc:sldMkLst>
      </pc:sldChg>
      <pc:sldChg chg="del">
        <pc:chgData name="David Barry" userId="bce5ccbc-7b58-49ec-acb4-501dc5ec953d" providerId="ADAL" clId="{99F815ED-8851-4792-8466-7304926501EE}" dt="2022-08-02T11:45:36.451" v="0" actId="47"/>
        <pc:sldMkLst>
          <pc:docMk/>
          <pc:sldMk cId="1449474977" sldId="424"/>
        </pc:sldMkLst>
      </pc:sldChg>
    </pc:docChg>
  </pc:docChgLst>
  <pc:docChgLst>
    <pc:chgData name="David Barry" userId="bce5ccbc-7b58-49ec-acb4-501dc5ec953d" providerId="ADAL" clId="{AEB397BE-7BEF-4E13-8F45-EF4E37262F13}"/>
  </pc:docChgLst>
  <pc:docChgLst>
    <pc:chgData name="David" userId="bce5ccbc-7b58-49ec-acb4-501dc5ec953d" providerId="ADAL" clId="{BAA0F6EF-258E-42CD-B2C5-445A9DA28DF4}"/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D:\OneDrive%20-%20The%20Francis%20Crick%20Institute\Training\Colocalisation%20Workshop\RandomData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D:\OneDrive%20-%20The%20Francis%20Crick%20Institute\Training\Colocalisation%20Workshop\FociDist.csv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barryd\OneDrive%20-%20The%20Francis%20Crick%20Institute\Training\Colocalisation%20Workshop\TestData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axId val="325903688"/>
        <c:axId val="325904016"/>
      </c:scatterChart>
      <c:valAx>
        <c:axId val="325903688"/>
        <c:scaling>
          <c:orientation val="minMax"/>
          <c:max val="256"/>
          <c:min val="0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/>
                  <a:t>Red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25904016"/>
        <c:crosses val="autoZero"/>
        <c:crossBetween val="midCat"/>
      </c:valAx>
      <c:valAx>
        <c:axId val="325904016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/>
                  <a:t>Green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2590368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38100" cap="rnd">
              <a:solidFill>
                <a:srgbClr val="FF0000"/>
              </a:solidFill>
              <a:round/>
            </a:ln>
            <a:effectLst/>
          </c:spPr>
          <c:marker>
            <c:symbol val="none"/>
          </c:marker>
          <c:xVal>
            <c:numRef>
              <c:f>FociDist!$F$2:$F$16</c:f>
              <c:numCache>
                <c:formatCode>General</c:formatCode>
                <c:ptCount val="15"/>
                <c:pt idx="0">
                  <c:v>0</c:v>
                </c:pt>
                <c:pt idx="1">
                  <c:v>10</c:v>
                </c:pt>
                <c:pt idx="2">
                  <c:v>20</c:v>
                </c:pt>
                <c:pt idx="3">
                  <c:v>30</c:v>
                </c:pt>
                <c:pt idx="4">
                  <c:v>40</c:v>
                </c:pt>
                <c:pt idx="5">
                  <c:v>50</c:v>
                </c:pt>
                <c:pt idx="6">
                  <c:v>60</c:v>
                </c:pt>
                <c:pt idx="7">
                  <c:v>70</c:v>
                </c:pt>
                <c:pt idx="8">
                  <c:v>80</c:v>
                </c:pt>
                <c:pt idx="9">
                  <c:v>90</c:v>
                </c:pt>
                <c:pt idx="10">
                  <c:v>100</c:v>
                </c:pt>
                <c:pt idx="11">
                  <c:v>110</c:v>
                </c:pt>
                <c:pt idx="12">
                  <c:v>120</c:v>
                </c:pt>
                <c:pt idx="13">
                  <c:v>130</c:v>
                </c:pt>
                <c:pt idx="14">
                  <c:v>140</c:v>
                </c:pt>
              </c:numCache>
            </c:numRef>
          </c:xVal>
          <c:yVal>
            <c:numRef>
              <c:f>FociDist!$G$2:$G$16</c:f>
              <c:numCache>
                <c:formatCode>General</c:formatCode>
                <c:ptCount val="15"/>
                <c:pt idx="0">
                  <c:v>15</c:v>
                </c:pt>
                <c:pt idx="1">
                  <c:v>27</c:v>
                </c:pt>
                <c:pt idx="2">
                  <c:v>29</c:v>
                </c:pt>
                <c:pt idx="3">
                  <c:v>29</c:v>
                </c:pt>
                <c:pt idx="4">
                  <c:v>17</c:v>
                </c:pt>
                <c:pt idx="5">
                  <c:v>15</c:v>
                </c:pt>
                <c:pt idx="6">
                  <c:v>10</c:v>
                </c:pt>
                <c:pt idx="7">
                  <c:v>18</c:v>
                </c:pt>
                <c:pt idx="8">
                  <c:v>15</c:v>
                </c:pt>
                <c:pt idx="9">
                  <c:v>9</c:v>
                </c:pt>
                <c:pt idx="10">
                  <c:v>6</c:v>
                </c:pt>
                <c:pt idx="11">
                  <c:v>8</c:v>
                </c:pt>
                <c:pt idx="12">
                  <c:v>5</c:v>
                </c:pt>
                <c:pt idx="13">
                  <c:v>5</c:v>
                </c:pt>
                <c:pt idx="14">
                  <c:v>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B191-41E2-B2A5-DEECFCCD669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57674312"/>
        <c:axId val="357674640"/>
      </c:scatterChart>
      <c:valAx>
        <c:axId val="357674312"/>
        <c:scaling>
          <c:orientation val="minMax"/>
          <c:max val="140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Distance to Nucleus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381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57674640"/>
        <c:crosses val="autoZero"/>
        <c:crossBetween val="midCat"/>
      </c:valAx>
      <c:valAx>
        <c:axId val="357674640"/>
        <c:scaling>
          <c:orientation val="minMax"/>
          <c:max val="30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N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381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57674312"/>
        <c:crosses val="autoZero"/>
        <c:crossBetween val="midCat"/>
      </c:valAx>
      <c:spPr>
        <a:noFill/>
        <a:ln w="38100">
          <a:solidFill>
            <a:schemeClr val="tx1"/>
          </a:solidFill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600" b="1"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spPr>
            <a:ln w="19050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val>
            <c:numRef>
              <c:f>Spearmans!$A$2:$A$102</c:f>
              <c:numCache>
                <c:formatCode>General</c:formatCode>
                <c:ptCount val="101"/>
                <c:pt idx="0">
                  <c:v>2.7788964272676253</c:v>
                </c:pt>
                <c:pt idx="1">
                  <c:v>221.29860534917589</c:v>
                </c:pt>
                <c:pt idx="2">
                  <c:v>66.564367075935849</c:v>
                </c:pt>
                <c:pt idx="3">
                  <c:v>121.10466521514655</c:v>
                </c:pt>
                <c:pt idx="4">
                  <c:v>19.755010929827137</c:v>
                </c:pt>
                <c:pt idx="5">
                  <c:v>111.32303594300126</c:v>
                </c:pt>
                <c:pt idx="6">
                  <c:v>207.64294158946643</c:v>
                </c:pt>
                <c:pt idx="7">
                  <c:v>76.21436308849087</c:v>
                </c:pt>
                <c:pt idx="8">
                  <c:v>224.30094640362864</c:v>
                </c:pt>
                <c:pt idx="9">
                  <c:v>243.09492346253032</c:v>
                </c:pt>
                <c:pt idx="10">
                  <c:v>45.986207607354601</c:v>
                </c:pt>
                <c:pt idx="11">
                  <c:v>176.41178527672395</c:v>
                </c:pt>
                <c:pt idx="12">
                  <c:v>179.16285451507002</c:v>
                </c:pt>
                <c:pt idx="13">
                  <c:v>122.674900546749</c:v>
                </c:pt>
                <c:pt idx="14">
                  <c:v>102.63952157303177</c:v>
                </c:pt>
                <c:pt idx="15">
                  <c:v>213.25097894930167</c:v>
                </c:pt>
                <c:pt idx="16">
                  <c:v>11.011951257788922</c:v>
                </c:pt>
                <c:pt idx="17">
                  <c:v>97.21133490457521</c:v>
                </c:pt>
                <c:pt idx="18">
                  <c:v>140.40111930366692</c:v>
                </c:pt>
                <c:pt idx="19">
                  <c:v>189.82323651968682</c:v>
                </c:pt>
                <c:pt idx="20">
                  <c:v>181.96801256023946</c:v>
                </c:pt>
                <c:pt idx="21">
                  <c:v>94.423995265396115</c:v>
                </c:pt>
                <c:pt idx="22">
                  <c:v>193.81674138976311</c:v>
                </c:pt>
                <c:pt idx="23">
                  <c:v>249.37782550731245</c:v>
                </c:pt>
                <c:pt idx="24">
                  <c:v>163.40814067276722</c:v>
                </c:pt>
                <c:pt idx="25">
                  <c:v>181.3370437328409</c:v>
                </c:pt>
                <c:pt idx="26">
                  <c:v>234.32552230326678</c:v>
                </c:pt>
                <c:pt idx="27">
                  <c:v>141.00381946491589</c:v>
                </c:pt>
                <c:pt idx="28">
                  <c:v>98.250667754276463</c:v>
                </c:pt>
                <c:pt idx="29">
                  <c:v>118.21775587459186</c:v>
                </c:pt>
                <c:pt idx="30">
                  <c:v>36.246623105500731</c:v>
                </c:pt>
                <c:pt idx="31">
                  <c:v>61.038958438290621</c:v>
                </c:pt>
                <c:pt idx="32">
                  <c:v>233.87693782601096</c:v>
                </c:pt>
                <c:pt idx="33">
                  <c:v>159.9374442515564</c:v>
                </c:pt>
                <c:pt idx="34">
                  <c:v>225.7644378028813</c:v>
                </c:pt>
                <c:pt idx="35">
                  <c:v>7.1723628141538143</c:v>
                </c:pt>
                <c:pt idx="36">
                  <c:v>125.46051484165011</c:v>
                </c:pt>
                <c:pt idx="37">
                  <c:v>194.21848538538242</c:v>
                </c:pt>
                <c:pt idx="38">
                  <c:v>136.76363772723113</c:v>
                </c:pt>
                <c:pt idx="39">
                  <c:v>64.717212673137283</c:v>
                </c:pt>
                <c:pt idx="40">
                  <c:v>150.33991240164312</c:v>
                </c:pt>
                <c:pt idx="41">
                  <c:v>191.40198122236754</c:v>
                </c:pt>
                <c:pt idx="42">
                  <c:v>24.301552144547713</c:v>
                </c:pt>
                <c:pt idx="43">
                  <c:v>31.454260310709657</c:v>
                </c:pt>
                <c:pt idx="44">
                  <c:v>235.86572360820759</c:v>
                </c:pt>
                <c:pt idx="45">
                  <c:v>114.2942904331376</c:v>
                </c:pt>
                <c:pt idx="46">
                  <c:v>16.907963523458108</c:v>
                </c:pt>
                <c:pt idx="47">
                  <c:v>178.34971952082932</c:v>
                </c:pt>
                <c:pt idx="48">
                  <c:v>229.92007805112218</c:v>
                </c:pt>
                <c:pt idx="49">
                  <c:v>122.58489458820901</c:v>
                </c:pt>
                <c:pt idx="50">
                  <c:v>244.87453145676679</c:v>
                </c:pt>
                <c:pt idx="51">
                  <c:v>183.67065819852237</c:v>
                </c:pt>
                <c:pt idx="52">
                  <c:v>102.55411112209399</c:v>
                </c:pt>
                <c:pt idx="53">
                  <c:v>145.1139359840821</c:v>
                </c:pt>
                <c:pt idx="54">
                  <c:v>21.799947278086648</c:v>
                </c:pt>
                <c:pt idx="55">
                  <c:v>156.65787731934338</c:v>
                </c:pt>
                <c:pt idx="56">
                  <c:v>193.48569973291842</c:v>
                </c:pt>
                <c:pt idx="57">
                  <c:v>119.7026560937403</c:v>
                </c:pt>
                <c:pt idx="58">
                  <c:v>167.10310832396661</c:v>
                </c:pt>
                <c:pt idx="59">
                  <c:v>43.124975069042023</c:v>
                </c:pt>
                <c:pt idx="60">
                  <c:v>20.272535376745793</c:v>
                </c:pt>
                <c:pt idx="61">
                  <c:v>84.791703446351505</c:v>
                </c:pt>
                <c:pt idx="62">
                  <c:v>215.94365637861958</c:v>
                </c:pt>
                <c:pt idx="63">
                  <c:v>232.39088176450679</c:v>
                </c:pt>
                <c:pt idx="64">
                  <c:v>242.70916122882835</c:v>
                </c:pt>
                <c:pt idx="65">
                  <c:v>73.131834076129252</c:v>
                </c:pt>
                <c:pt idx="66">
                  <c:v>24.678164223581717</c:v>
                </c:pt>
                <c:pt idx="67">
                  <c:v>97.629518228530173</c:v>
                </c:pt>
                <c:pt idx="68">
                  <c:v>49.561390885668118</c:v>
                </c:pt>
                <c:pt idx="69">
                  <c:v>255.33476633798196</c:v>
                </c:pt>
                <c:pt idx="70">
                  <c:v>11.624732615758262</c:v>
                </c:pt>
                <c:pt idx="71">
                  <c:v>33.343593864931734</c:v>
                </c:pt>
                <c:pt idx="72">
                  <c:v>185.79568716768463</c:v>
                </c:pt>
                <c:pt idx="73">
                  <c:v>227.18349054853414</c:v>
                </c:pt>
                <c:pt idx="74">
                  <c:v>151.33935827141437</c:v>
                </c:pt>
                <c:pt idx="75">
                  <c:v>68.625894940488621</c:v>
                </c:pt>
                <c:pt idx="76">
                  <c:v>221.64576589684478</c:v>
                </c:pt>
                <c:pt idx="77">
                  <c:v>236.07758480610235</c:v>
                </c:pt>
                <c:pt idx="78">
                  <c:v>68.778586813701509</c:v>
                </c:pt>
                <c:pt idx="79">
                  <c:v>121.6021860424392</c:v>
                </c:pt>
                <c:pt idx="80">
                  <c:v>63.977554403937006</c:v>
                </c:pt>
                <c:pt idx="81">
                  <c:v>229.59583683785732</c:v>
                </c:pt>
                <c:pt idx="82">
                  <c:v>15.455956245974335</c:v>
                </c:pt>
                <c:pt idx="83">
                  <c:v>110.37888829582747</c:v>
                </c:pt>
                <c:pt idx="84">
                  <c:v>22.854595012178976</c:v>
                </c:pt>
                <c:pt idx="85">
                  <c:v>13.378666760602329</c:v>
                </c:pt>
                <c:pt idx="86">
                  <c:v>115.92696359754117</c:v>
                </c:pt>
                <c:pt idx="87">
                  <c:v>227.09358468370715</c:v>
                </c:pt>
                <c:pt idx="88">
                  <c:v>5.9217034428054944</c:v>
                </c:pt>
                <c:pt idx="89">
                  <c:v>142.35758154954991</c:v>
                </c:pt>
                <c:pt idx="90">
                  <c:v>46.319457677972736</c:v>
                </c:pt>
                <c:pt idx="91">
                  <c:v>38.252890244718913</c:v>
                </c:pt>
                <c:pt idx="92">
                  <c:v>101.59362064481806</c:v>
                </c:pt>
                <c:pt idx="93">
                  <c:v>103.23524250032978</c:v>
                </c:pt>
                <c:pt idx="94">
                  <c:v>193.40271285718401</c:v>
                </c:pt>
                <c:pt idx="95">
                  <c:v>137.30068222688635</c:v>
                </c:pt>
                <c:pt idx="96">
                  <c:v>213.99414264635041</c:v>
                </c:pt>
                <c:pt idx="97">
                  <c:v>225.93440338368822</c:v>
                </c:pt>
                <c:pt idx="98">
                  <c:v>111.82095832194037</c:v>
                </c:pt>
                <c:pt idx="99">
                  <c:v>83.761815645856473</c:v>
                </c:pt>
                <c:pt idx="100">
                  <c:v>25.87922369474029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299-4F15-AD25-77CB5BE27F85}"/>
            </c:ext>
          </c:extLst>
        </c:ser>
        <c:ser>
          <c:idx val="1"/>
          <c:order val="1"/>
          <c:spPr>
            <a:ln w="19050" cap="rnd">
              <a:solidFill>
                <a:srgbClr val="FF0000"/>
              </a:solidFill>
              <a:round/>
            </a:ln>
            <a:effectLst/>
          </c:spPr>
          <c:marker>
            <c:symbol val="none"/>
          </c:marker>
          <c:val>
            <c:numRef>
              <c:f>Spearmans!$B$2:$B$102</c:f>
              <c:numCache>
                <c:formatCode>General</c:formatCode>
                <c:ptCount val="101"/>
                <c:pt idx="0">
                  <c:v>70.980882690618316</c:v>
                </c:pt>
                <c:pt idx="1">
                  <c:v>470.49490658980125</c:v>
                </c:pt>
                <c:pt idx="2">
                  <c:v>245.60191373366268</c:v>
                </c:pt>
                <c:pt idx="3">
                  <c:v>229.86967585535251</c:v>
                </c:pt>
                <c:pt idx="4">
                  <c:v>140.955882001676</c:v>
                </c:pt>
                <c:pt idx="5">
                  <c:v>179.52735860924429</c:v>
                </c:pt>
                <c:pt idx="6">
                  <c:v>251.27913501307603</c:v>
                </c:pt>
                <c:pt idx="7">
                  <c:v>195.48480265205046</c:v>
                </c:pt>
                <c:pt idx="8">
                  <c:v>605.66056708760425</c:v>
                </c:pt>
                <c:pt idx="9">
                  <c:v>518.71798215683748</c:v>
                </c:pt>
                <c:pt idx="10">
                  <c:v>192.79185475842647</c:v>
                </c:pt>
                <c:pt idx="11">
                  <c:v>238.24162026996149</c:v>
                </c:pt>
                <c:pt idx="12">
                  <c:v>292.98446198504485</c:v>
                </c:pt>
                <c:pt idx="13">
                  <c:v>315.33728493940123</c:v>
                </c:pt>
                <c:pt idx="14">
                  <c:v>232.60371119013837</c:v>
                </c:pt>
                <c:pt idx="15">
                  <c:v>648.16427332435626</c:v>
                </c:pt>
                <c:pt idx="16">
                  <c:v>78.521246222642006</c:v>
                </c:pt>
                <c:pt idx="17">
                  <c:v>199.23550474216881</c:v>
                </c:pt>
                <c:pt idx="18">
                  <c:v>364.63109640650373</c:v>
                </c:pt>
                <c:pt idx="19">
                  <c:v>540.61881475787391</c:v>
                </c:pt>
                <c:pt idx="20">
                  <c:v>555.69724642446772</c:v>
                </c:pt>
                <c:pt idx="21">
                  <c:v>239.13444383738891</c:v>
                </c:pt>
                <c:pt idx="22">
                  <c:v>308.87803933500169</c:v>
                </c:pt>
                <c:pt idx="23">
                  <c:v>468.35918088059384</c:v>
                </c:pt>
                <c:pt idx="24">
                  <c:v>288.86107856112142</c:v>
                </c:pt>
                <c:pt idx="25">
                  <c:v>549.94928301377763</c:v>
                </c:pt>
                <c:pt idx="26">
                  <c:v>297.48006958156299</c:v>
                </c:pt>
                <c:pt idx="27">
                  <c:v>376.30432028377976</c:v>
                </c:pt>
                <c:pt idx="28">
                  <c:v>253.25948594091989</c:v>
                </c:pt>
                <c:pt idx="29">
                  <c:v>307.49943937386928</c:v>
                </c:pt>
                <c:pt idx="30">
                  <c:v>141.38880034906629</c:v>
                </c:pt>
                <c:pt idx="31">
                  <c:v>150.82567290678099</c:v>
                </c:pt>
                <c:pt idx="32">
                  <c:v>699.54137032147185</c:v>
                </c:pt>
                <c:pt idx="33">
                  <c:v>561.89595029276768</c:v>
                </c:pt>
                <c:pt idx="34">
                  <c:v>259.856251150096</c:v>
                </c:pt>
                <c:pt idx="35">
                  <c:v>87.861456490172571</c:v>
                </c:pt>
                <c:pt idx="36">
                  <c:v>270.7476109734626</c:v>
                </c:pt>
                <c:pt idx="37">
                  <c:v>344.06351714454956</c:v>
                </c:pt>
                <c:pt idx="38">
                  <c:v>268.19895157097335</c:v>
                </c:pt>
                <c:pt idx="39">
                  <c:v>168.05828743779321</c:v>
                </c:pt>
                <c:pt idx="40">
                  <c:v>204.84427571874807</c:v>
                </c:pt>
                <c:pt idx="41">
                  <c:v>270.38011502619719</c:v>
                </c:pt>
                <c:pt idx="42">
                  <c:v>110.80602984745775</c:v>
                </c:pt>
                <c:pt idx="43">
                  <c:v>148.39825084312949</c:v>
                </c:pt>
                <c:pt idx="44">
                  <c:v>446.93723656535343</c:v>
                </c:pt>
                <c:pt idx="45">
                  <c:v>364.44341602142129</c:v>
                </c:pt>
                <c:pt idx="46">
                  <c:v>73.289105868018794</c:v>
                </c:pt>
                <c:pt idx="47">
                  <c:v>421.64825691820158</c:v>
                </c:pt>
                <c:pt idx="48">
                  <c:v>517.73063702089803</c:v>
                </c:pt>
                <c:pt idx="49">
                  <c:v>218.93847669155551</c:v>
                </c:pt>
                <c:pt idx="50">
                  <c:v>681.52115199315972</c:v>
                </c:pt>
                <c:pt idx="51">
                  <c:v>565.07006027697605</c:v>
                </c:pt>
                <c:pt idx="52">
                  <c:v>150.22955279606305</c:v>
                </c:pt>
                <c:pt idx="53">
                  <c:v>344.26005054374423</c:v>
                </c:pt>
                <c:pt idx="54">
                  <c:v>116.46586112782573</c:v>
                </c:pt>
                <c:pt idx="55">
                  <c:v>266.74739142194875</c:v>
                </c:pt>
                <c:pt idx="56">
                  <c:v>504.57302910230101</c:v>
                </c:pt>
                <c:pt idx="57">
                  <c:v>223.47761261470382</c:v>
                </c:pt>
                <c:pt idx="58">
                  <c:v>370.61668967055016</c:v>
                </c:pt>
                <c:pt idx="59">
                  <c:v>66.254877861642655</c:v>
                </c:pt>
                <c:pt idx="60">
                  <c:v>101.62495857085804</c:v>
                </c:pt>
                <c:pt idx="61">
                  <c:v>157.90979652871823</c:v>
                </c:pt>
                <c:pt idx="62">
                  <c:v>408.52523004970283</c:v>
                </c:pt>
                <c:pt idx="63">
                  <c:v>351.77672000282405</c:v>
                </c:pt>
                <c:pt idx="64">
                  <c:v>279.60830525357215</c:v>
                </c:pt>
                <c:pt idx="65">
                  <c:v>230.10048920326659</c:v>
                </c:pt>
                <c:pt idx="66">
                  <c:v>60.60607642202072</c:v>
                </c:pt>
                <c:pt idx="67">
                  <c:v>151.82211208300805</c:v>
                </c:pt>
                <c:pt idx="68">
                  <c:v>163.15463618491157</c:v>
                </c:pt>
                <c:pt idx="69">
                  <c:v>514.74414786213651</c:v>
                </c:pt>
                <c:pt idx="70">
                  <c:v>33.468449906069949</c:v>
                </c:pt>
                <c:pt idx="71">
                  <c:v>152.07559802941807</c:v>
                </c:pt>
                <c:pt idx="72">
                  <c:v>224.17060037910679</c:v>
                </c:pt>
                <c:pt idx="73">
                  <c:v>645.78885627267232</c:v>
                </c:pt>
                <c:pt idx="74">
                  <c:v>284.57226849978667</c:v>
                </c:pt>
                <c:pt idx="75">
                  <c:v>153.14749379377247</c:v>
                </c:pt>
                <c:pt idx="76">
                  <c:v>384.38659537100415</c:v>
                </c:pt>
                <c:pt idx="77">
                  <c:v>346.04854533486059</c:v>
                </c:pt>
                <c:pt idx="78">
                  <c:v>172.58063014054241</c:v>
                </c:pt>
                <c:pt idx="79">
                  <c:v>291.05951079095036</c:v>
                </c:pt>
                <c:pt idx="80">
                  <c:v>246.88056313754578</c:v>
                </c:pt>
                <c:pt idx="81">
                  <c:v>414.78910160529477</c:v>
                </c:pt>
                <c:pt idx="82">
                  <c:v>45.660874811927272</c:v>
                </c:pt>
                <c:pt idx="83">
                  <c:v>205.44603188587297</c:v>
                </c:pt>
                <c:pt idx="84">
                  <c:v>136.37784581493537</c:v>
                </c:pt>
                <c:pt idx="85">
                  <c:v>54.879075258790927</c:v>
                </c:pt>
                <c:pt idx="86">
                  <c:v>211.76416592552772</c:v>
                </c:pt>
                <c:pt idx="87">
                  <c:v>386.46574449819229</c:v>
                </c:pt>
                <c:pt idx="88">
                  <c:v>28.232055774091641</c:v>
                </c:pt>
                <c:pt idx="89">
                  <c:v>254.17724147740631</c:v>
                </c:pt>
                <c:pt idx="90">
                  <c:v>184.95648865540528</c:v>
                </c:pt>
                <c:pt idx="91">
                  <c:v>79.338973645073253</c:v>
                </c:pt>
                <c:pt idx="92">
                  <c:v>161.14084634743963</c:v>
                </c:pt>
                <c:pt idx="93">
                  <c:v>207.5566545076685</c:v>
                </c:pt>
                <c:pt idx="94">
                  <c:v>427.79940325141479</c:v>
                </c:pt>
                <c:pt idx="95">
                  <c:v>475.65457220387765</c:v>
                </c:pt>
                <c:pt idx="96">
                  <c:v>671.76835931254118</c:v>
                </c:pt>
                <c:pt idx="97">
                  <c:v>376.33122029813893</c:v>
                </c:pt>
                <c:pt idx="98">
                  <c:v>149.42117890999745</c:v>
                </c:pt>
                <c:pt idx="99">
                  <c:v>207.90763302381055</c:v>
                </c:pt>
                <c:pt idx="100">
                  <c:v>80.367980251852103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7299-4F15-AD25-77CB5BE27F8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25903688"/>
        <c:axId val="325904016"/>
      </c:lineChart>
      <c:catAx>
        <c:axId val="3259036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381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25904016"/>
        <c:crosses val="autoZero"/>
        <c:auto val="1"/>
        <c:lblAlgn val="ctr"/>
        <c:lblOffset val="100"/>
        <c:tickLblSkip val="20"/>
        <c:tickMarkSkip val="20"/>
        <c:noMultiLvlLbl val="0"/>
      </c:catAx>
      <c:valAx>
        <c:axId val="325904016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Fluorescence Intensity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381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2590368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400" b="1">
          <a:solidFill>
            <a:schemeClr val="tx1"/>
          </a:solidFill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3992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/>
            </a:lvl1pPr>
          </a:lstStyle>
          <a:p>
            <a:fld id="{5A87114C-3CFA-4777-A149-389E9D9F6967}" type="datetimeFigureOut">
              <a:rPr lang="en-GB" smtClean="0"/>
              <a:t>02/08/2022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75" tIns="49538" rIns="99075" bIns="49538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10407" y="4925407"/>
            <a:ext cx="5683250" cy="4029879"/>
          </a:xfrm>
          <a:prstGeom prst="rect">
            <a:avLst/>
          </a:prstGeom>
        </p:spPr>
        <p:txBody>
          <a:bodyPr vert="horz" lIns="99075" tIns="49538" rIns="99075" bIns="49538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3992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/>
            </a:lvl1pPr>
          </a:lstStyle>
          <a:p>
            <a:fld id="{D3A53AF9-C4E9-4287-8A77-4D1DAA5ABF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27313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82600" y="1279525"/>
            <a:ext cx="6140450" cy="34544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53AF9-C4E9-4287-8A77-4D1DAA5ABFFB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4907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82600" y="1279525"/>
            <a:ext cx="6140450" cy="34544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53AF9-C4E9-4287-8A77-4D1DAA5ABFFB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00220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237F811A-6019-477B-AB23-28CF60529E1D}" type="datetimeFigureOut">
              <a:rPr lang="en-GB" smtClean="0"/>
              <a:t>02/08/2022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  <a:prstGeom prst="rect">
            <a:avLst/>
          </a:prstGeom>
        </p:spPr>
        <p:txBody>
          <a:bodyPr/>
          <a:lstStyle/>
          <a:p>
            <a:fld id="{1F2BCC99-E2C6-4EA4-BF7C-CDA29CD865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722006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F811A-6019-477B-AB23-28CF60529E1D}" type="datetimeFigureOut">
              <a:rPr lang="en-GB" smtClean="0"/>
              <a:t>02/08/2022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/>
          <a:lstStyle/>
          <a:p>
            <a:fld id="{1F2BCC99-E2C6-4EA4-BF7C-CDA29CD865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03458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237F811A-6019-477B-AB23-28CF60529E1D}" type="datetimeFigureOut">
              <a:rPr lang="en-GB" smtClean="0"/>
              <a:t>02/08/2022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  <a:prstGeom prst="rect">
            <a:avLst/>
          </a:prstGeom>
        </p:spPr>
        <p:txBody>
          <a:bodyPr/>
          <a:lstStyle/>
          <a:p>
            <a:fld id="{1F2BCC99-E2C6-4EA4-BF7C-CDA29CD865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00617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237F811A-6019-477B-AB23-28CF60529E1D}" type="datetimeFigureOut">
              <a:rPr lang="en-GB" smtClean="0"/>
              <a:t>02/08/2022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  <a:prstGeom prst="rect">
            <a:avLst/>
          </a:prstGeom>
        </p:spPr>
        <p:txBody>
          <a:bodyPr/>
          <a:lstStyle/>
          <a:p>
            <a:fld id="{1F2BCC99-E2C6-4EA4-BF7C-CDA29CD86502}" type="slidenum">
              <a:rPr lang="en-GB" smtClean="0"/>
              <a:t>‹#›</a:t>
            </a:fld>
            <a:endParaRPr lang="en-GB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46233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237F811A-6019-477B-AB23-28CF60529E1D}" type="datetimeFigureOut">
              <a:rPr lang="en-GB" smtClean="0"/>
              <a:t>02/08/2022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  <a:prstGeom prst="rect">
            <a:avLst/>
          </a:prstGeom>
        </p:spPr>
        <p:txBody>
          <a:bodyPr/>
          <a:lstStyle/>
          <a:p>
            <a:fld id="{1F2BCC99-E2C6-4EA4-BF7C-CDA29CD865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66852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F811A-6019-477B-AB23-28CF60529E1D}" type="datetimeFigureOut">
              <a:rPr lang="en-GB" smtClean="0"/>
              <a:t>02/08/2022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59046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F811A-6019-477B-AB23-28CF60529E1D}" type="datetimeFigureOut">
              <a:rPr lang="en-GB" smtClean="0"/>
              <a:t>02/08/2022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20588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F811A-6019-477B-AB23-28CF60529E1D}" type="datetimeFigureOut">
              <a:rPr lang="en-GB" smtClean="0"/>
              <a:t>02/08/2022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/>
          <a:lstStyle/>
          <a:p>
            <a:fld id="{1F2BCC99-E2C6-4EA4-BF7C-CDA29CD865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925448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237F811A-6019-477B-AB23-28CF60529E1D}" type="datetimeFigureOut">
              <a:rPr lang="en-GB" smtClean="0"/>
              <a:t>02/08/2022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  <a:prstGeom prst="rect">
            <a:avLst/>
          </a:prstGeom>
        </p:spPr>
        <p:txBody>
          <a:bodyPr/>
          <a:lstStyle/>
          <a:p>
            <a:fld id="{1F2BCC99-E2C6-4EA4-BF7C-CDA29CD865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311181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7199"/>
            <a:ext cx="8610600" cy="98792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F811A-6019-477B-AB23-28CF60529E1D}" type="datetimeFigureOut">
              <a:rPr lang="en-GB" smtClean="0"/>
              <a:t>02/08/2022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4025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237F811A-6019-477B-AB23-28CF60529E1D}" type="datetimeFigureOut">
              <a:rPr lang="en-GB" smtClean="0"/>
              <a:t>02/08/2022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  <a:prstGeom prst="rect">
            <a:avLst/>
          </a:prstGeom>
        </p:spPr>
        <p:txBody>
          <a:bodyPr/>
          <a:lstStyle/>
          <a:p>
            <a:fld id="{1F2BCC99-E2C6-4EA4-BF7C-CDA29CD865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18463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F811A-6019-477B-AB23-28CF60529E1D}" type="datetimeFigureOut">
              <a:rPr lang="en-GB" smtClean="0"/>
              <a:t>02/08/2022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/>
          <a:lstStyle/>
          <a:p>
            <a:fld id="{1F2BCC99-E2C6-4EA4-BF7C-CDA29CD865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24869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F811A-6019-477B-AB23-28CF60529E1D}" type="datetimeFigureOut">
              <a:rPr lang="en-GB" smtClean="0"/>
              <a:t>02/08/2022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/>
          <a:lstStyle/>
          <a:p>
            <a:fld id="{1F2BCC99-E2C6-4EA4-BF7C-CDA29CD865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27135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F811A-6019-477B-AB23-28CF60529E1D}" type="datetimeFigureOut">
              <a:rPr lang="en-GB" smtClean="0"/>
              <a:t>02/08/2022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/>
          <a:lstStyle/>
          <a:p>
            <a:fld id="{1F2BCC99-E2C6-4EA4-BF7C-CDA29CD865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16654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F811A-6019-477B-AB23-28CF60529E1D}" type="datetimeFigureOut">
              <a:rPr lang="en-GB" smtClean="0"/>
              <a:t>02/08/2022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/>
          <a:lstStyle/>
          <a:p>
            <a:fld id="{1F2BCC99-E2C6-4EA4-BF7C-CDA29CD865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64450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F811A-6019-477B-AB23-28CF60529E1D}" type="datetimeFigureOut">
              <a:rPr lang="en-GB" smtClean="0"/>
              <a:t>02/08/2022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/>
          <a:lstStyle/>
          <a:p>
            <a:fld id="{1F2BCC99-E2C6-4EA4-BF7C-CDA29CD865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26465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F811A-6019-477B-AB23-28CF60529E1D}" type="datetimeFigureOut">
              <a:rPr lang="en-GB" smtClean="0"/>
              <a:t>02/08/2022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/>
          <a:lstStyle/>
          <a:p>
            <a:fld id="{1F2BCC99-E2C6-4EA4-BF7C-CDA29CD865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83069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-7199"/>
            <a:ext cx="12192000" cy="9879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8/2/2022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202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  <p:sldLayoutId id="2147483816" r:id="rId12"/>
    <p:sldLayoutId id="2147483817" r:id="rId13"/>
    <p:sldLayoutId id="2147483818" r:id="rId14"/>
    <p:sldLayoutId id="2147483819" r:id="rId15"/>
    <p:sldLayoutId id="2147483820" r:id="rId16"/>
    <p:sldLayoutId id="2147483821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chart" Target="../charts/chart2.xml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hyperlink" Target="https://doi.org/10.1371/journal.pone.0111983" TargetMode="External"/><Relationship Id="rId3" Type="http://schemas.openxmlformats.org/officeDocument/2006/relationships/hyperlink" Target="https://dx.doi.org/10.1073/pnas.1711314115" TargetMode="External"/><Relationship Id="rId7" Type="http://schemas.openxmlformats.org/officeDocument/2006/relationships/hyperlink" Target="https://doi.org/10.1242/jcs.211847" TargetMode="External"/><Relationship Id="rId2" Type="http://schemas.openxmlformats.org/officeDocument/2006/relationships/hyperlink" Target="https://dx.doi.org/10.1083/jcb.200903097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i.org/10.1529/biophysj.103.038422" TargetMode="External"/><Relationship Id="rId5" Type="http://schemas.openxmlformats.org/officeDocument/2006/relationships/hyperlink" Target="https://doi.org/10.1111/j.1365-2818.2006.01706.x" TargetMode="External"/><Relationship Id="rId4" Type="http://schemas.openxmlformats.org/officeDocument/2006/relationships/hyperlink" Target="https://dx.doi.org/10.1152/ajpcell.00462.2010" TargetMode="External"/><Relationship Id="rId9" Type="http://schemas.openxmlformats.org/officeDocument/2006/relationships/hyperlink" Target="https://doi.org/10.1038/nmeth.3587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37EF41F-34D5-423A-B5A2-4417A372914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4000"/>
          </a:blip>
          <a:stretch>
            <a:fillRect/>
          </a:stretch>
        </p:blipFill>
        <p:spPr>
          <a:xfrm>
            <a:off x="0" y="-2667000"/>
            <a:ext cx="12192000" cy="12192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52800" y="5032904"/>
            <a:ext cx="8839200" cy="1825096"/>
          </a:xfrm>
        </p:spPr>
        <p:txBody>
          <a:bodyPr anchor="ctr">
            <a:normAutofit/>
          </a:bodyPr>
          <a:lstStyle/>
          <a:p>
            <a:pPr algn="r"/>
            <a:r>
              <a:rPr lang="en-GB" sz="5400" dirty="0"/>
              <a:t>Co-</a:t>
            </a:r>
            <a:r>
              <a:rPr lang="en-GB" sz="5400" dirty="0" err="1"/>
              <a:t>occurance</a:t>
            </a:r>
            <a:r>
              <a:rPr lang="en-GB" sz="5400" dirty="0"/>
              <a:t> Based approaches</a:t>
            </a:r>
          </a:p>
        </p:txBody>
      </p:sp>
    </p:spTree>
    <p:extLst>
      <p:ext uri="{BB962C8B-B14F-4D97-AF65-F5344CB8AC3E}">
        <p14:creationId xmlns:p14="http://schemas.microsoft.com/office/powerpoint/2010/main" val="7097179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Distance Maps</a:t>
            </a:r>
            <a:endParaRPr lang="en-US" dirty="0"/>
          </a:p>
        </p:txBody>
      </p:sp>
      <p:graphicFrame>
        <p:nvGraphicFramePr>
          <p:cNvPr id="9" name="Table 8"/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2414382362"/>
              </p:ext>
            </p:extLst>
          </p:nvPr>
        </p:nvGraphicFramePr>
        <p:xfrm>
          <a:off x="6312024" y="980728"/>
          <a:ext cx="5544000" cy="5544000"/>
        </p:xfrm>
        <a:graphic>
          <a:graphicData uri="http://schemas.openxmlformats.org/drawingml/2006/table">
            <a:tbl>
              <a:tblPr/>
              <a:tblGrid>
                <a:gridCol w="554400">
                  <a:extLst>
                    <a:ext uri="{9D8B030D-6E8A-4147-A177-3AD203B41FA5}">
                      <a16:colId xmlns:a16="http://schemas.microsoft.com/office/drawing/2014/main" val="67814382"/>
                    </a:ext>
                  </a:extLst>
                </a:gridCol>
                <a:gridCol w="554400">
                  <a:extLst>
                    <a:ext uri="{9D8B030D-6E8A-4147-A177-3AD203B41FA5}">
                      <a16:colId xmlns:a16="http://schemas.microsoft.com/office/drawing/2014/main" val="1669563749"/>
                    </a:ext>
                  </a:extLst>
                </a:gridCol>
                <a:gridCol w="554400">
                  <a:extLst>
                    <a:ext uri="{9D8B030D-6E8A-4147-A177-3AD203B41FA5}">
                      <a16:colId xmlns:a16="http://schemas.microsoft.com/office/drawing/2014/main" val="2911243891"/>
                    </a:ext>
                  </a:extLst>
                </a:gridCol>
                <a:gridCol w="554400">
                  <a:extLst>
                    <a:ext uri="{9D8B030D-6E8A-4147-A177-3AD203B41FA5}">
                      <a16:colId xmlns:a16="http://schemas.microsoft.com/office/drawing/2014/main" val="995414249"/>
                    </a:ext>
                  </a:extLst>
                </a:gridCol>
                <a:gridCol w="554400">
                  <a:extLst>
                    <a:ext uri="{9D8B030D-6E8A-4147-A177-3AD203B41FA5}">
                      <a16:colId xmlns:a16="http://schemas.microsoft.com/office/drawing/2014/main" val="272296279"/>
                    </a:ext>
                  </a:extLst>
                </a:gridCol>
                <a:gridCol w="554400">
                  <a:extLst>
                    <a:ext uri="{9D8B030D-6E8A-4147-A177-3AD203B41FA5}">
                      <a16:colId xmlns:a16="http://schemas.microsoft.com/office/drawing/2014/main" val="564096534"/>
                    </a:ext>
                  </a:extLst>
                </a:gridCol>
                <a:gridCol w="554400">
                  <a:extLst>
                    <a:ext uri="{9D8B030D-6E8A-4147-A177-3AD203B41FA5}">
                      <a16:colId xmlns:a16="http://schemas.microsoft.com/office/drawing/2014/main" val="3324209887"/>
                    </a:ext>
                  </a:extLst>
                </a:gridCol>
                <a:gridCol w="554400">
                  <a:extLst>
                    <a:ext uri="{9D8B030D-6E8A-4147-A177-3AD203B41FA5}">
                      <a16:colId xmlns:a16="http://schemas.microsoft.com/office/drawing/2014/main" val="699364294"/>
                    </a:ext>
                  </a:extLst>
                </a:gridCol>
                <a:gridCol w="554400">
                  <a:extLst>
                    <a:ext uri="{9D8B030D-6E8A-4147-A177-3AD203B41FA5}">
                      <a16:colId xmlns:a16="http://schemas.microsoft.com/office/drawing/2014/main" val="3324979430"/>
                    </a:ext>
                  </a:extLst>
                </a:gridCol>
                <a:gridCol w="554400">
                  <a:extLst>
                    <a:ext uri="{9D8B030D-6E8A-4147-A177-3AD203B41FA5}">
                      <a16:colId xmlns:a16="http://schemas.microsoft.com/office/drawing/2014/main" val="407617579"/>
                    </a:ext>
                  </a:extLst>
                </a:gridCol>
              </a:tblGrid>
              <a:tr h="5544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3141823"/>
                  </a:ext>
                </a:extLst>
              </a:tr>
              <a:tr h="5544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5555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5555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5555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5555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504336"/>
                  </a:ext>
                </a:extLst>
              </a:tr>
              <a:tr h="5544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5555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5555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5555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5555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5555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5555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4259264"/>
                  </a:ext>
                </a:extLst>
              </a:tr>
              <a:tr h="5544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5555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5555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AAAA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5555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5555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5555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AAAA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5555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283714"/>
                  </a:ext>
                </a:extLst>
              </a:tr>
              <a:tr h="5544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5555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5555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AAAA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AAAA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AAAA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AAAA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5555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5555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5446603"/>
                  </a:ext>
                </a:extLst>
              </a:tr>
              <a:tr h="5544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5555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AAAA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AAAA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5555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8320879"/>
                  </a:ext>
                </a:extLst>
              </a:tr>
              <a:tr h="5544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5555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5555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AAAA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AAAA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AAAA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AAAA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5555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7501214"/>
                  </a:ext>
                </a:extLst>
              </a:tr>
              <a:tr h="5544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5555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5555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5555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5555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5555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AAAA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5555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5348212"/>
                  </a:ext>
                </a:extLst>
              </a:tr>
              <a:tr h="5544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5555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5555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5555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5555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262004"/>
                  </a:ext>
                </a:extLst>
              </a:tr>
              <a:tr h="5544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9056585"/>
                  </a:ext>
                </a:extLst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3713265402"/>
              </p:ext>
            </p:extLst>
          </p:nvPr>
        </p:nvGraphicFramePr>
        <p:xfrm>
          <a:off x="263352" y="980728"/>
          <a:ext cx="5544000" cy="5544000"/>
        </p:xfrm>
        <a:graphic>
          <a:graphicData uri="http://schemas.openxmlformats.org/drawingml/2006/table">
            <a:tbl>
              <a:tblPr/>
              <a:tblGrid>
                <a:gridCol w="554400">
                  <a:extLst>
                    <a:ext uri="{9D8B030D-6E8A-4147-A177-3AD203B41FA5}">
                      <a16:colId xmlns:a16="http://schemas.microsoft.com/office/drawing/2014/main" val="2131338049"/>
                    </a:ext>
                  </a:extLst>
                </a:gridCol>
                <a:gridCol w="554400">
                  <a:extLst>
                    <a:ext uri="{9D8B030D-6E8A-4147-A177-3AD203B41FA5}">
                      <a16:colId xmlns:a16="http://schemas.microsoft.com/office/drawing/2014/main" val="966656188"/>
                    </a:ext>
                  </a:extLst>
                </a:gridCol>
                <a:gridCol w="554400">
                  <a:extLst>
                    <a:ext uri="{9D8B030D-6E8A-4147-A177-3AD203B41FA5}">
                      <a16:colId xmlns:a16="http://schemas.microsoft.com/office/drawing/2014/main" val="2353536640"/>
                    </a:ext>
                  </a:extLst>
                </a:gridCol>
                <a:gridCol w="554400">
                  <a:extLst>
                    <a:ext uri="{9D8B030D-6E8A-4147-A177-3AD203B41FA5}">
                      <a16:colId xmlns:a16="http://schemas.microsoft.com/office/drawing/2014/main" val="1300230487"/>
                    </a:ext>
                  </a:extLst>
                </a:gridCol>
                <a:gridCol w="554400">
                  <a:extLst>
                    <a:ext uri="{9D8B030D-6E8A-4147-A177-3AD203B41FA5}">
                      <a16:colId xmlns:a16="http://schemas.microsoft.com/office/drawing/2014/main" val="2440143268"/>
                    </a:ext>
                  </a:extLst>
                </a:gridCol>
                <a:gridCol w="554400">
                  <a:extLst>
                    <a:ext uri="{9D8B030D-6E8A-4147-A177-3AD203B41FA5}">
                      <a16:colId xmlns:a16="http://schemas.microsoft.com/office/drawing/2014/main" val="3207835518"/>
                    </a:ext>
                  </a:extLst>
                </a:gridCol>
                <a:gridCol w="554400">
                  <a:extLst>
                    <a:ext uri="{9D8B030D-6E8A-4147-A177-3AD203B41FA5}">
                      <a16:colId xmlns:a16="http://schemas.microsoft.com/office/drawing/2014/main" val="2203367139"/>
                    </a:ext>
                  </a:extLst>
                </a:gridCol>
                <a:gridCol w="554400">
                  <a:extLst>
                    <a:ext uri="{9D8B030D-6E8A-4147-A177-3AD203B41FA5}">
                      <a16:colId xmlns:a16="http://schemas.microsoft.com/office/drawing/2014/main" val="3206087078"/>
                    </a:ext>
                  </a:extLst>
                </a:gridCol>
                <a:gridCol w="554400">
                  <a:extLst>
                    <a:ext uri="{9D8B030D-6E8A-4147-A177-3AD203B41FA5}">
                      <a16:colId xmlns:a16="http://schemas.microsoft.com/office/drawing/2014/main" val="1858902520"/>
                    </a:ext>
                  </a:extLst>
                </a:gridCol>
                <a:gridCol w="554400">
                  <a:extLst>
                    <a:ext uri="{9D8B030D-6E8A-4147-A177-3AD203B41FA5}">
                      <a16:colId xmlns:a16="http://schemas.microsoft.com/office/drawing/2014/main" val="1368633647"/>
                    </a:ext>
                  </a:extLst>
                </a:gridCol>
              </a:tblGrid>
              <a:tr h="5544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811395"/>
                  </a:ext>
                </a:extLst>
              </a:tr>
              <a:tr h="5544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1157842"/>
                  </a:ext>
                </a:extLst>
              </a:tr>
              <a:tr h="5544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3671557"/>
                  </a:ext>
                </a:extLst>
              </a:tr>
              <a:tr h="5544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6829025"/>
                  </a:ext>
                </a:extLst>
              </a:tr>
              <a:tr h="5544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8011656"/>
                  </a:ext>
                </a:extLst>
              </a:tr>
              <a:tr h="5544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0196202"/>
                  </a:ext>
                </a:extLst>
              </a:tr>
              <a:tr h="5544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429760"/>
                  </a:ext>
                </a:extLst>
              </a:tr>
              <a:tr h="5544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591647"/>
                  </a:ext>
                </a:extLst>
              </a:tr>
              <a:tr h="5544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754062"/>
                  </a:ext>
                </a:extLst>
              </a:tr>
              <a:tr h="5544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55833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69070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6F42497-CD76-47D4-B2C6-D479F95A8D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" b="24804"/>
          <a:stretch/>
        </p:blipFill>
        <p:spPr>
          <a:xfrm>
            <a:off x="-24000" y="-1173047"/>
            <a:ext cx="12240000" cy="920409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960D2B8-78B3-4187-BAB8-0D1B3D1309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" b="24804"/>
          <a:stretch/>
        </p:blipFill>
        <p:spPr>
          <a:xfrm>
            <a:off x="-24000" y="-1173047"/>
            <a:ext cx="12240000" cy="920409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B8C440D-356E-4322-88E9-56CC436EBA7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-2" b="24805"/>
          <a:stretch/>
        </p:blipFill>
        <p:spPr>
          <a:xfrm>
            <a:off x="-24000" y="-1173047"/>
            <a:ext cx="12240000" cy="9204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160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2316" y="116632"/>
            <a:ext cx="2880000" cy="288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2316" y="3480682"/>
            <a:ext cx="2880000" cy="2880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/>
          <a:srcRect l="11186" t="17342" r="14271" b="11878"/>
          <a:stretch/>
        </p:blipFill>
        <p:spPr>
          <a:xfrm>
            <a:off x="7672313" y="116632"/>
            <a:ext cx="2858400" cy="28584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3" t="2452" r="3458" b="2842"/>
          <a:stretch/>
        </p:blipFill>
        <p:spPr>
          <a:xfrm>
            <a:off x="4692000" y="116632"/>
            <a:ext cx="2772000" cy="4140000"/>
          </a:xfrm>
          <a:prstGeom prst="rect">
            <a:avLst/>
          </a:prstGeom>
        </p:spPr>
      </p:pic>
      <p:sp>
        <p:nvSpPr>
          <p:cNvPr id="2" name="Oval 1"/>
          <p:cNvSpPr/>
          <p:nvPr/>
        </p:nvSpPr>
        <p:spPr>
          <a:xfrm>
            <a:off x="6023992" y="3140968"/>
            <a:ext cx="1224136" cy="520982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4096" y="5284282"/>
            <a:ext cx="6026400" cy="10368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354730" y="3053991"/>
            <a:ext cx="1335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Binary Mask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079751" y="6418040"/>
            <a:ext cx="1885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Fluorescent Signal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83832" y="4582870"/>
            <a:ext cx="57606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rgbClr val="FF0000"/>
                </a:solidFill>
              </a:rPr>
              <a:t>FIJI will always apply measurements to whatever image is specified here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 flipV="1">
            <a:off x="6816080" y="3717032"/>
            <a:ext cx="432048" cy="81075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2115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9" grpId="0"/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Using maps to plot distances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3075"/>
          <a:stretch/>
        </p:blipFill>
        <p:spPr>
          <a:xfrm>
            <a:off x="227408" y="858328"/>
            <a:ext cx="3348000" cy="2575380"/>
          </a:xfr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3075"/>
          <a:stretch/>
        </p:blipFill>
        <p:spPr>
          <a:xfrm>
            <a:off x="4404028" y="858328"/>
            <a:ext cx="3348000" cy="257538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3075"/>
          <a:stretch/>
        </p:blipFill>
        <p:spPr>
          <a:xfrm>
            <a:off x="8580648" y="858328"/>
            <a:ext cx="3348000" cy="2575380"/>
          </a:xfrm>
          <a:prstGeom prst="rect">
            <a:avLst/>
          </a:prstGeom>
        </p:spPr>
      </p:pic>
      <p:graphicFrame>
        <p:nvGraphicFramePr>
          <p:cNvPr id="12" name="Chart 1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25188599"/>
              </p:ext>
            </p:extLst>
          </p:nvPr>
        </p:nvGraphicFramePr>
        <p:xfrm>
          <a:off x="4079776" y="3717032"/>
          <a:ext cx="7848872" cy="28803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3075"/>
          <a:stretch/>
        </p:blipFill>
        <p:spPr>
          <a:xfrm>
            <a:off x="227408" y="3869502"/>
            <a:ext cx="3348000" cy="2575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713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2" grpId="0">
        <p:bldAsOne/>
      </p:bldGraphic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9A9332A-F04B-46D5-9893-96941277D4C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4000"/>
          </a:blip>
          <a:stretch>
            <a:fillRect/>
          </a:stretch>
        </p:blipFill>
        <p:spPr>
          <a:xfrm>
            <a:off x="0" y="-2667000"/>
            <a:ext cx="12192000" cy="12192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59496" y="5032904"/>
            <a:ext cx="10632504" cy="1825096"/>
          </a:xfrm>
        </p:spPr>
        <p:txBody>
          <a:bodyPr anchor="ctr">
            <a:normAutofit/>
          </a:bodyPr>
          <a:lstStyle/>
          <a:p>
            <a:pPr algn="r"/>
            <a:r>
              <a:rPr lang="en-GB" sz="5400" dirty="0"/>
              <a:t>Demo 7: Calculate relative nuclear expression</a:t>
            </a:r>
          </a:p>
        </p:txBody>
      </p:sp>
    </p:spTree>
    <p:extLst>
      <p:ext uri="{BB962C8B-B14F-4D97-AF65-F5344CB8AC3E}">
        <p14:creationId xmlns:p14="http://schemas.microsoft.com/office/powerpoint/2010/main" val="13530501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E06BDF8-9402-4E88-BAA9-007261977FD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4000"/>
          </a:blip>
          <a:stretch>
            <a:fillRect/>
          </a:stretch>
        </p:blipFill>
        <p:spPr>
          <a:xfrm>
            <a:off x="0" y="-2667000"/>
            <a:ext cx="12192000" cy="12192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344" y="188640"/>
            <a:ext cx="11665296" cy="1825096"/>
          </a:xfrm>
        </p:spPr>
        <p:txBody>
          <a:bodyPr anchor="ctr">
            <a:normAutofit/>
          </a:bodyPr>
          <a:lstStyle/>
          <a:p>
            <a:r>
              <a:rPr lang="en-GB" sz="4400" dirty="0"/>
              <a:t>Challenge 1: nuclear localisation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1A7C1D2-9CDC-446C-BD4F-95DA7841B958}"/>
              </a:ext>
            </a:extLst>
          </p:cNvPr>
          <p:cNvSpPr/>
          <p:nvPr/>
        </p:nvSpPr>
        <p:spPr>
          <a:xfrm>
            <a:off x="95672" y="1700808"/>
            <a:ext cx="12000656" cy="2567113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200" dirty="0"/>
              <a:t>Open the images in the Challenge 1 folder with Bio-Formats: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200" dirty="0"/>
              <a:t>Measure the mean distance of dots in channel 1 to the nuclei in channel 2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200" dirty="0"/>
              <a:t>Generate a distance map based on the nuclear channel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200" dirty="0"/>
              <a:t>Detect the dots in channel 1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200" dirty="0"/>
              <a:t>Use the Particle Analyzer to measure the distance of each dot from the nuclei</a:t>
            </a:r>
          </a:p>
        </p:txBody>
      </p:sp>
    </p:spTree>
    <p:extLst>
      <p:ext uri="{BB962C8B-B14F-4D97-AF65-F5344CB8AC3E}">
        <p14:creationId xmlns:p14="http://schemas.microsoft.com/office/powerpoint/2010/main" val="2323706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bldLvl="2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64" t="6619" r="3572"/>
          <a:stretch/>
        </p:blipFill>
        <p:spPr>
          <a:xfrm>
            <a:off x="1451484" y="248414"/>
            <a:ext cx="9289032" cy="6361173"/>
          </a:xfrm>
        </p:spPr>
      </p:pic>
    </p:spTree>
    <p:extLst>
      <p:ext uri="{BB962C8B-B14F-4D97-AF65-F5344CB8AC3E}">
        <p14:creationId xmlns:p14="http://schemas.microsoft.com/office/powerpoint/2010/main" val="22528551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0496" y="3899323"/>
            <a:ext cx="2880000" cy="2880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1504" y="3899323"/>
            <a:ext cx="2880000" cy="2880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6000" y="3899323"/>
            <a:ext cx="2880000" cy="288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1504" y="188640"/>
            <a:ext cx="2880000" cy="288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0496" y="188640"/>
            <a:ext cx="2880000" cy="2880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6000" y="188640"/>
            <a:ext cx="2880000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012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8615311-0EEA-4364-BF3C-956A711E5E4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4000"/>
          </a:blip>
          <a:stretch>
            <a:fillRect/>
          </a:stretch>
        </p:blipFill>
        <p:spPr>
          <a:xfrm>
            <a:off x="0" y="-2667000"/>
            <a:ext cx="12192000" cy="12192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52800" y="5032904"/>
            <a:ext cx="8839200" cy="1825096"/>
          </a:xfrm>
        </p:spPr>
        <p:txBody>
          <a:bodyPr anchor="ctr">
            <a:normAutofit/>
          </a:bodyPr>
          <a:lstStyle/>
          <a:p>
            <a:pPr algn="r"/>
            <a:r>
              <a:rPr lang="en-GB" sz="4000" dirty="0"/>
              <a:t>Demo 8: distance maps to measure localisation</a:t>
            </a:r>
          </a:p>
        </p:txBody>
      </p:sp>
    </p:spTree>
    <p:extLst>
      <p:ext uri="{BB962C8B-B14F-4D97-AF65-F5344CB8AC3E}">
        <p14:creationId xmlns:p14="http://schemas.microsoft.com/office/powerpoint/2010/main" val="24866118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C8668A3-0E26-4FC4-A869-DAC9726730C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4000"/>
          </a:blip>
          <a:stretch>
            <a:fillRect/>
          </a:stretch>
        </p:blipFill>
        <p:spPr>
          <a:xfrm>
            <a:off x="0" y="-2667000"/>
            <a:ext cx="12192000" cy="12192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5360" y="260648"/>
            <a:ext cx="11521280" cy="1152128"/>
          </a:xfrm>
        </p:spPr>
        <p:txBody>
          <a:bodyPr anchor="ctr">
            <a:normAutofit/>
          </a:bodyPr>
          <a:lstStyle/>
          <a:p>
            <a:r>
              <a:rPr lang="en-GB" sz="4000" dirty="0"/>
              <a:t>Challenge 2: colocalization of dots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909173D-4B47-4A3C-9E28-C1B6D9C91586}"/>
              </a:ext>
            </a:extLst>
          </p:cNvPr>
          <p:cNvSpPr/>
          <p:nvPr/>
        </p:nvSpPr>
        <p:spPr>
          <a:xfrm>
            <a:off x="191344" y="1326204"/>
            <a:ext cx="11665296" cy="3647152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200" dirty="0"/>
              <a:t>Open the images in the Challenge 2 folder with Bio-Formats: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200" dirty="0"/>
              <a:t>Measure the mean distance of dots in channel 1 to the dots in channel 2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200" dirty="0"/>
              <a:t>Generate a distance map based on the dots in channel 1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200" dirty="0"/>
              <a:t>Detect the dots in </a:t>
            </a:r>
            <a:r>
              <a:rPr lang="en-GB" sz="2200"/>
              <a:t>channel 2</a:t>
            </a:r>
            <a:endParaRPr lang="en-GB" sz="22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200" dirty="0"/>
              <a:t>Use the Particle Analyzer to measure the distance of each dot in one channel from the other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2200" dirty="0"/>
          </a:p>
        </p:txBody>
      </p:sp>
    </p:spTree>
    <p:extLst>
      <p:ext uri="{BB962C8B-B14F-4D97-AF65-F5344CB8AC3E}">
        <p14:creationId xmlns:p14="http://schemas.microsoft.com/office/powerpoint/2010/main" val="761183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bldLvl="2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Object-Based colocalisation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3352" y="764704"/>
            <a:ext cx="11449272" cy="1656184"/>
          </a:xfrm>
        </p:spPr>
        <p:txBody>
          <a:bodyPr anchor="ctr"/>
          <a:lstStyle/>
          <a:p>
            <a:pPr>
              <a:lnSpc>
                <a:spcPct val="150000"/>
              </a:lnSpc>
            </a:pPr>
            <a:r>
              <a:rPr lang="en-GB" dirty="0"/>
              <a:t>Detect objects in different channels and relate positions</a:t>
            </a:r>
          </a:p>
          <a:p>
            <a:pPr lvl="1">
              <a:lnSpc>
                <a:spcPct val="150000"/>
              </a:lnSpc>
            </a:pPr>
            <a:r>
              <a:rPr lang="en-GB" dirty="0"/>
              <a:t>Is signal nuclear or non-nuclear</a:t>
            </a:r>
            <a:endParaRPr lang="en-US" dirty="0"/>
          </a:p>
          <a:p>
            <a:pPr lvl="1">
              <a:lnSpc>
                <a:spcPct val="150000"/>
              </a:lnSpc>
            </a:pPr>
            <a:r>
              <a:rPr lang="en-GB" dirty="0"/>
              <a:t>Plot distributions from cell boundary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7080" b="13264"/>
          <a:stretch/>
        </p:blipFill>
        <p:spPr>
          <a:xfrm>
            <a:off x="551378" y="2601368"/>
            <a:ext cx="5197423" cy="414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7080" b="13264"/>
          <a:stretch/>
        </p:blipFill>
        <p:spPr>
          <a:xfrm>
            <a:off x="6371185" y="2601368"/>
            <a:ext cx="5197423" cy="41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110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0" t="3326" r="6195" b="3533"/>
          <a:stretch/>
        </p:blipFill>
        <p:spPr>
          <a:xfrm>
            <a:off x="2161277" y="188640"/>
            <a:ext cx="7869446" cy="6480720"/>
          </a:xfrm>
        </p:spPr>
      </p:pic>
    </p:spTree>
    <p:extLst>
      <p:ext uri="{BB962C8B-B14F-4D97-AF65-F5344CB8AC3E}">
        <p14:creationId xmlns:p14="http://schemas.microsoft.com/office/powerpoint/2010/main" val="18300688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64809"/>
            <a:ext cx="12192000" cy="987927"/>
          </a:xfrm>
        </p:spPr>
        <p:txBody>
          <a:bodyPr>
            <a:normAutofit fontScale="90000"/>
          </a:bodyPr>
          <a:lstStyle/>
          <a:p>
            <a:r>
              <a:rPr lang="en-GB" dirty="0"/>
              <a:t>“Colocalisation” means different things to different people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9543" y="1124745"/>
            <a:ext cx="4237575" cy="5570943"/>
          </a:xfrm>
        </p:spPr>
        <p:txBody>
          <a:bodyPr anchor="ctr">
            <a:normAutofit/>
          </a:bodyPr>
          <a:lstStyle/>
          <a:p>
            <a:pPr>
              <a:lnSpc>
                <a:spcPct val="150000"/>
              </a:lnSpc>
            </a:pPr>
            <a:r>
              <a:rPr lang="en-GB" sz="1800" dirty="0">
                <a:solidFill>
                  <a:srgbClr val="FF0000"/>
                </a:solidFill>
              </a:rPr>
              <a:t>Red</a:t>
            </a:r>
            <a:r>
              <a:rPr lang="en-GB" sz="1800" dirty="0"/>
              <a:t> + </a:t>
            </a:r>
            <a:r>
              <a:rPr lang="en-GB" sz="1800" dirty="0">
                <a:solidFill>
                  <a:srgbClr val="00B050"/>
                </a:solidFill>
              </a:rPr>
              <a:t>Green</a:t>
            </a:r>
            <a:r>
              <a:rPr lang="en-GB" sz="1800" dirty="0"/>
              <a:t> = </a:t>
            </a:r>
            <a:r>
              <a:rPr lang="en-GB" sz="1800" dirty="0">
                <a:solidFill>
                  <a:srgbClr val="FFFF00"/>
                </a:solidFill>
              </a:rPr>
              <a:t>Yellow</a:t>
            </a:r>
            <a:r>
              <a:rPr lang="en-GB" sz="1800" dirty="0"/>
              <a:t>?</a:t>
            </a:r>
          </a:p>
          <a:p>
            <a:pPr>
              <a:lnSpc>
                <a:spcPct val="150000"/>
              </a:lnSpc>
            </a:pPr>
            <a:r>
              <a:rPr lang="en-US" sz="1800" dirty="0"/>
              <a:t>Co-occurrence:</a:t>
            </a:r>
          </a:p>
          <a:p>
            <a:pPr lvl="1">
              <a:lnSpc>
                <a:spcPct val="150000"/>
              </a:lnSpc>
            </a:pPr>
            <a:r>
              <a:rPr lang="en-US" sz="1800" dirty="0"/>
              <a:t>Molecules present in a region</a:t>
            </a:r>
          </a:p>
          <a:p>
            <a:pPr lvl="1">
              <a:lnSpc>
                <a:spcPct val="150000"/>
              </a:lnSpc>
            </a:pPr>
            <a:r>
              <a:rPr lang="en-US" sz="1800" dirty="0"/>
              <a:t>No concentration relationship</a:t>
            </a:r>
          </a:p>
          <a:p>
            <a:pPr>
              <a:lnSpc>
                <a:spcPct val="150000"/>
              </a:lnSpc>
            </a:pPr>
            <a:r>
              <a:rPr lang="en-US" sz="1800" dirty="0"/>
              <a:t>Correlation analysis:</a:t>
            </a:r>
          </a:p>
          <a:p>
            <a:pPr lvl="1">
              <a:lnSpc>
                <a:spcPct val="150000"/>
              </a:lnSpc>
            </a:pPr>
            <a:r>
              <a:rPr lang="en-US" sz="1800" dirty="0"/>
              <a:t>Stoichiometric relationship between molecules</a:t>
            </a:r>
          </a:p>
          <a:p>
            <a:pPr lvl="1">
              <a:lnSpc>
                <a:spcPct val="150000"/>
              </a:lnSpc>
            </a:pPr>
            <a:r>
              <a:rPr lang="en-US" sz="1800" dirty="0"/>
              <a:t>No spatial information</a:t>
            </a:r>
            <a:endParaRPr lang="en-GB" sz="1800" dirty="0">
              <a:solidFill>
                <a:srgbClr val="FFFF00"/>
              </a:solidFill>
            </a:endParaRPr>
          </a:p>
          <a:p>
            <a:pPr>
              <a:lnSpc>
                <a:spcPct val="150000"/>
              </a:lnSpc>
            </a:pPr>
            <a:endParaRPr lang="en-GB" sz="1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72725" b="49152"/>
          <a:stretch/>
        </p:blipFill>
        <p:spPr>
          <a:xfrm>
            <a:off x="8770957" y="3789064"/>
            <a:ext cx="3013675" cy="2736000"/>
          </a:xfrm>
          <a:prstGeom prst="rect">
            <a:avLst/>
          </a:prstGeom>
        </p:spPr>
      </p:pic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8977129" y="1397638"/>
            <a:ext cx="2591479" cy="1908000"/>
            <a:chOff x="467544" y="3789040"/>
            <a:chExt cx="3165436" cy="2330584"/>
          </a:xfrm>
        </p:grpSpPr>
        <p:sp>
          <p:nvSpPr>
            <p:cNvPr id="8" name="Oval 7"/>
            <p:cNvSpPr/>
            <p:nvPr/>
          </p:nvSpPr>
          <p:spPr>
            <a:xfrm>
              <a:off x="467544" y="3789040"/>
              <a:ext cx="1924100" cy="18002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A</a:t>
              </a:r>
            </a:p>
          </p:txBody>
        </p:sp>
        <p:sp>
          <p:nvSpPr>
            <p:cNvPr id="9" name="Oval 8"/>
            <p:cNvSpPr/>
            <p:nvPr/>
          </p:nvSpPr>
          <p:spPr>
            <a:xfrm>
              <a:off x="1708880" y="4319424"/>
              <a:ext cx="1924100" cy="1800200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B</a:t>
              </a:r>
            </a:p>
          </p:txBody>
        </p:sp>
      </p:grpSp>
      <p:graphicFrame>
        <p:nvGraphicFramePr>
          <p:cNvPr id="10" name="Chart 9"/>
          <p:cNvGraphicFramePr>
            <a:graphicFrameLocks/>
          </p:cNvGraphicFramePr>
          <p:nvPr/>
        </p:nvGraphicFramePr>
        <p:xfrm>
          <a:off x="4727848" y="4005064"/>
          <a:ext cx="3708000" cy="252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7653" y="1244787"/>
            <a:ext cx="2880000" cy="2194288"/>
          </a:xfrm>
          <a:prstGeom prst="rect">
            <a:avLst/>
          </a:prstGeom>
        </p:spPr>
      </p:pic>
      <p:sp>
        <p:nvSpPr>
          <p:cNvPr id="4" name="Multiply 3"/>
          <p:cNvSpPr/>
          <p:nvPr/>
        </p:nvSpPr>
        <p:spPr>
          <a:xfrm>
            <a:off x="5317653" y="1243931"/>
            <a:ext cx="2520000" cy="2196000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72928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Graphic spid="10" grpId="0">
        <p:bldAsOne/>
      </p:bldGraphic>
      <p:bldP spid="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1631505" y="6365834"/>
            <a:ext cx="8928243" cy="519551"/>
          </a:xfrm>
        </p:spPr>
        <p:txBody>
          <a:bodyPr>
            <a:normAutofit fontScale="77500" lnSpcReduction="20000"/>
          </a:bodyPr>
          <a:lstStyle/>
          <a:p>
            <a:pPr marL="0" indent="0" algn="ctr">
              <a:buNone/>
            </a:pPr>
            <a:r>
              <a:rPr lang="en-GB" sz="2600"/>
              <a:t>Crick Advanced Light Microscopy ● SW302 ● </a:t>
            </a:r>
            <a:r>
              <a:rPr lang="en-GB" sz="2600">
                <a:solidFill>
                  <a:srgbClr val="00B0F0"/>
                </a:solidFill>
              </a:rPr>
              <a:t>david.barry@crick.ac.uk</a:t>
            </a:r>
          </a:p>
          <a:p>
            <a:pPr lvl="1" algn="ctr"/>
            <a:endParaRPr lang="en-GB" sz="260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8630" t="16738" r="2493" b="28222"/>
          <a:stretch/>
        </p:blipFill>
        <p:spPr>
          <a:xfrm>
            <a:off x="246000" y="211334"/>
            <a:ext cx="3636000" cy="158854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l="2" t="18677" r="52129" b="16750"/>
          <a:stretch/>
        </p:blipFill>
        <p:spPr>
          <a:xfrm>
            <a:off x="4024326" y="211334"/>
            <a:ext cx="7921674" cy="6012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7DEBD1E-F0F0-42AB-91B5-D0A76B0279D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6335" t="8964" r="6506" b="34735"/>
          <a:stretch/>
        </p:blipFill>
        <p:spPr>
          <a:xfrm>
            <a:off x="246000" y="1599016"/>
            <a:ext cx="11700000" cy="4624318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701496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D4D1C-3523-4AA7-AC18-B380F7B37F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Useful 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4E594B-6D38-4D7F-81F5-A2F5E506C1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hlinkClick r:id="rId2"/>
              </a:rPr>
              <a:t>https://dx.doi.org/10.1083/jcb.200903097</a:t>
            </a:r>
            <a:endParaRPr lang="en-GB" dirty="0"/>
          </a:p>
          <a:p>
            <a:r>
              <a:rPr lang="en-GB" dirty="0">
                <a:hlinkClick r:id="rId3"/>
              </a:rPr>
              <a:t>https://dx.doi.org/10.1073/pnas.1711314115</a:t>
            </a:r>
            <a:endParaRPr lang="en-GB" dirty="0"/>
          </a:p>
          <a:p>
            <a:r>
              <a:rPr lang="en-GB" dirty="0">
                <a:hlinkClick r:id="rId4"/>
              </a:rPr>
              <a:t>https://dx.doi.org/10.1152/ajpcell.00462.2010</a:t>
            </a:r>
            <a:endParaRPr lang="en-GB" dirty="0"/>
          </a:p>
          <a:p>
            <a:r>
              <a:rPr lang="en-GB" dirty="0">
                <a:hlinkClick r:id="rId5"/>
              </a:rPr>
              <a:t>https://doi.org/10.1111/j.1365-2818.2006.01706.x</a:t>
            </a:r>
            <a:endParaRPr lang="en-GB" dirty="0"/>
          </a:p>
          <a:p>
            <a:r>
              <a:rPr lang="en-GB" dirty="0">
                <a:hlinkClick r:id="rId6"/>
              </a:rPr>
              <a:t>https://doi.org/10.1529/biophysj.103.038422</a:t>
            </a:r>
            <a:endParaRPr lang="en-GB" dirty="0"/>
          </a:p>
          <a:p>
            <a:r>
              <a:rPr lang="en-GB" dirty="0">
                <a:hlinkClick r:id="rId7"/>
              </a:rPr>
              <a:t>https://doi.org/10.1242/jcs.211847</a:t>
            </a:r>
            <a:endParaRPr lang="en-GB" dirty="0"/>
          </a:p>
          <a:p>
            <a:r>
              <a:rPr lang="en-GB" dirty="0">
                <a:hlinkClick r:id="rId8"/>
              </a:rPr>
              <a:t>https://doi.org/10.1371/journal.pone.0111983</a:t>
            </a:r>
            <a:endParaRPr lang="en-GB" dirty="0"/>
          </a:p>
          <a:p>
            <a:r>
              <a:rPr lang="en-GB">
                <a:hlinkClick r:id="rId9"/>
              </a:rPr>
              <a:t>https://doi.org/10.1038/nmeth.3587</a:t>
            </a:r>
            <a:endParaRPr lang="en-GB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636153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1984" y="910931"/>
            <a:ext cx="2828925" cy="28289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1984" y="3912444"/>
            <a:ext cx="2828925" cy="28289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99723" y="910931"/>
            <a:ext cx="2828925" cy="282892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99723" y="3912444"/>
            <a:ext cx="2828925" cy="2828925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AA55249C-AD63-431A-BF34-C841807E69ED}"/>
              </a:ext>
            </a:extLst>
          </p:cNvPr>
          <p:cNvGrpSpPr/>
          <p:nvPr/>
        </p:nvGrpSpPr>
        <p:grpSpPr>
          <a:xfrm>
            <a:off x="5863456" y="1248147"/>
            <a:ext cx="5633144" cy="5328592"/>
            <a:chOff x="3363255" y="1248147"/>
            <a:chExt cx="5633144" cy="5328592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453939F-9D9C-4ED6-899E-599A250D723F}"/>
                </a:ext>
              </a:extLst>
            </p:cNvPr>
            <p:cNvSpPr/>
            <p:nvPr/>
          </p:nvSpPr>
          <p:spPr>
            <a:xfrm>
              <a:off x="3363255" y="1248147"/>
              <a:ext cx="5633144" cy="53285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0F33E4AF-4F31-4934-88FD-2F75F37475B1}"/>
                </a:ext>
              </a:extLst>
            </p:cNvPr>
            <p:cNvSpPr/>
            <p:nvPr/>
          </p:nvSpPr>
          <p:spPr>
            <a:xfrm>
              <a:off x="4572000" y="2492896"/>
              <a:ext cx="360040" cy="36004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D19143A-F629-4CBE-9262-238C6EE2EBEC}"/>
                </a:ext>
              </a:extLst>
            </p:cNvPr>
            <p:cNvSpPr/>
            <p:nvPr/>
          </p:nvSpPr>
          <p:spPr>
            <a:xfrm>
              <a:off x="6329189" y="2820883"/>
              <a:ext cx="360040" cy="36004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3C6B38A1-A8DF-49F0-939C-493F208A9A47}"/>
                </a:ext>
              </a:extLst>
            </p:cNvPr>
            <p:cNvSpPr/>
            <p:nvPr/>
          </p:nvSpPr>
          <p:spPr>
            <a:xfrm>
              <a:off x="4932040" y="3698800"/>
              <a:ext cx="360040" cy="36004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C6A02354-C7F4-45C8-B15D-AEFDED19C8D3}"/>
                </a:ext>
              </a:extLst>
            </p:cNvPr>
            <p:cNvSpPr/>
            <p:nvPr/>
          </p:nvSpPr>
          <p:spPr>
            <a:xfrm>
              <a:off x="6271319" y="4843517"/>
              <a:ext cx="360040" cy="36004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FA194A24-6ACA-4321-9148-138267B68CBE}"/>
                </a:ext>
              </a:extLst>
            </p:cNvPr>
            <p:cNvSpPr/>
            <p:nvPr/>
          </p:nvSpPr>
          <p:spPr>
            <a:xfrm>
              <a:off x="7237964" y="4025428"/>
              <a:ext cx="360040" cy="36004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7D2ACE2-B901-43CD-8A1D-28501BBA90C6}"/>
                </a:ext>
              </a:extLst>
            </p:cNvPr>
            <p:cNvSpPr/>
            <p:nvPr/>
          </p:nvSpPr>
          <p:spPr>
            <a:xfrm>
              <a:off x="5671065" y="3713308"/>
              <a:ext cx="360040" cy="36004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71ABE9B0-E26E-4041-B69D-7446F9FA866F}"/>
                </a:ext>
              </a:extLst>
            </p:cNvPr>
            <p:cNvSpPr/>
            <p:nvPr/>
          </p:nvSpPr>
          <p:spPr>
            <a:xfrm>
              <a:off x="6524600" y="2723178"/>
              <a:ext cx="360040" cy="36004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2C628354-B209-4999-AF7E-49CD640ABC02}"/>
                </a:ext>
              </a:extLst>
            </p:cNvPr>
            <p:cNvSpPr/>
            <p:nvPr/>
          </p:nvSpPr>
          <p:spPr>
            <a:xfrm>
              <a:off x="5297016" y="1783646"/>
              <a:ext cx="360040" cy="36004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7199"/>
            <a:ext cx="12192000" cy="987927"/>
          </a:xfrm>
        </p:spPr>
        <p:txBody>
          <a:bodyPr>
            <a:normAutofit/>
          </a:bodyPr>
          <a:lstStyle/>
          <a:p>
            <a:r>
              <a:rPr lang="en-GB" sz="3600" dirty="0"/>
              <a:t>Object-based correlation coefficients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1343" y="1484784"/>
            <a:ext cx="7325461" cy="4428035"/>
          </a:xfrm>
        </p:spPr>
        <p:txBody>
          <a:bodyPr anchor="ctr">
            <a:noAutofit/>
          </a:bodyPr>
          <a:lstStyle/>
          <a:p>
            <a:pPr>
              <a:lnSpc>
                <a:spcPct val="150000"/>
              </a:lnSpc>
            </a:pPr>
            <a:r>
              <a:rPr lang="en-GB" sz="2000" dirty="0"/>
              <a:t>Detect objects:</a:t>
            </a:r>
          </a:p>
          <a:p>
            <a:pPr lvl="1">
              <a:lnSpc>
                <a:spcPct val="150000"/>
              </a:lnSpc>
            </a:pPr>
            <a:r>
              <a:rPr lang="en-GB" sz="1800" dirty="0"/>
              <a:t>Thresholding</a:t>
            </a:r>
          </a:p>
          <a:p>
            <a:pPr lvl="1">
              <a:lnSpc>
                <a:spcPct val="150000"/>
              </a:lnSpc>
            </a:pPr>
            <a:r>
              <a:rPr lang="en-GB" sz="1800" dirty="0"/>
              <a:t>Local maxima detection</a:t>
            </a:r>
          </a:p>
          <a:p>
            <a:pPr>
              <a:lnSpc>
                <a:spcPct val="150000"/>
              </a:lnSpc>
            </a:pPr>
            <a:r>
              <a:rPr lang="en-GB" sz="2000" dirty="0"/>
              <a:t>Relate objects:</a:t>
            </a:r>
          </a:p>
          <a:p>
            <a:pPr lvl="1">
              <a:lnSpc>
                <a:spcPct val="150000"/>
              </a:lnSpc>
            </a:pPr>
            <a:r>
              <a:rPr lang="en-GB" sz="1800" dirty="0"/>
              <a:t>% Overlap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But with high resolution, probes may not overlap!</a:t>
            </a:r>
          </a:p>
          <a:p>
            <a:pPr lvl="1">
              <a:lnSpc>
                <a:spcPct val="150000"/>
              </a:lnSpc>
            </a:pPr>
            <a:r>
              <a:rPr lang="en-GB" sz="1800" dirty="0"/>
              <a:t>Nearest Neighbour</a:t>
            </a:r>
          </a:p>
          <a:p>
            <a:pPr lvl="1">
              <a:lnSpc>
                <a:spcPct val="150000"/>
              </a:lnSpc>
            </a:pPr>
            <a:r>
              <a:rPr lang="en-GB" sz="1800" dirty="0"/>
              <a:t>Mean Distance to Other objects</a:t>
            </a:r>
          </a:p>
          <a:p>
            <a:pPr lvl="1">
              <a:lnSpc>
                <a:spcPct val="150000"/>
              </a:lnSpc>
            </a:pPr>
            <a:r>
              <a:rPr lang="en-GB" sz="1800" dirty="0"/>
              <a:t>Cluster analysis</a:t>
            </a:r>
          </a:p>
        </p:txBody>
      </p:sp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70463726"/>
              </p:ext>
            </p:extLst>
          </p:nvPr>
        </p:nvGraphicFramePr>
        <p:xfrm>
          <a:off x="6065143" y="921884"/>
          <a:ext cx="4374232" cy="29523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pSp>
        <p:nvGrpSpPr>
          <p:cNvPr id="33" name="Group 32">
            <a:extLst>
              <a:ext uri="{FF2B5EF4-FFF2-40B4-BE49-F238E27FC236}">
                <a16:creationId xmlns:a16="http://schemas.microsoft.com/office/drawing/2014/main" id="{A561CCEB-43E1-435F-92F9-FE01677567DD}"/>
              </a:ext>
            </a:extLst>
          </p:cNvPr>
          <p:cNvGrpSpPr/>
          <p:nvPr/>
        </p:nvGrpSpPr>
        <p:grpSpPr>
          <a:xfrm>
            <a:off x="7379514" y="2090960"/>
            <a:ext cx="791752" cy="1802369"/>
            <a:chOff x="5855514" y="2090959"/>
            <a:chExt cx="791752" cy="1802369"/>
          </a:xfrm>
        </p:grpSpPr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A48EA2E8-92E5-4CF7-BE60-80C61AA6DB6E}"/>
                </a:ext>
              </a:extLst>
            </p:cNvPr>
            <p:cNvCxnSpPr>
              <a:cxnSpLocks/>
              <a:stCxn id="19" idx="3"/>
              <a:endCxn id="6" idx="7"/>
            </p:cNvCxnSpPr>
            <p:nvPr/>
          </p:nvCxnSpPr>
          <p:spPr>
            <a:xfrm flipH="1">
              <a:off x="5855514" y="2090959"/>
              <a:ext cx="470430" cy="454664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F4BC972A-0487-4267-9024-E1AB9D4359C7}"/>
                </a:ext>
              </a:extLst>
            </p:cNvPr>
            <p:cNvCxnSpPr>
              <a:cxnSpLocks/>
              <a:stCxn id="17" idx="2"/>
              <a:endCxn id="14" idx="6"/>
            </p:cNvCxnSpPr>
            <p:nvPr/>
          </p:nvCxnSpPr>
          <p:spPr>
            <a:xfrm flipH="1" flipV="1">
              <a:off x="6268281" y="3878820"/>
              <a:ext cx="378985" cy="14508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28124BFB-5FE7-439A-8102-37D75144CE91}"/>
              </a:ext>
            </a:extLst>
          </p:cNvPr>
          <p:cNvGrpSpPr/>
          <p:nvPr/>
        </p:nvGrpSpPr>
        <p:grpSpPr>
          <a:xfrm>
            <a:off x="8104530" y="2090960"/>
            <a:ext cx="1633635" cy="2805285"/>
            <a:chOff x="6580529" y="2090959"/>
            <a:chExt cx="1633635" cy="2805285"/>
          </a:xfrm>
        </p:grpSpPr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19EDC573-7383-465F-AB54-4D8C98A399B6}"/>
                </a:ext>
              </a:extLst>
            </p:cNvPr>
            <p:cNvCxnSpPr>
              <a:cxnSpLocks/>
              <a:stCxn id="19" idx="5"/>
              <a:endCxn id="13" idx="1"/>
            </p:cNvCxnSpPr>
            <p:nvPr/>
          </p:nvCxnSpPr>
          <p:spPr>
            <a:xfrm>
              <a:off x="6580529" y="2090959"/>
              <a:ext cx="777587" cy="782651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8F50E662-FE13-4B0D-9DC8-D45ABFD058DA}"/>
                </a:ext>
              </a:extLst>
            </p:cNvPr>
            <p:cNvCxnSpPr>
              <a:cxnSpLocks/>
              <a:stCxn id="17" idx="7"/>
              <a:endCxn id="13" idx="3"/>
            </p:cNvCxnSpPr>
            <p:nvPr/>
          </p:nvCxnSpPr>
          <p:spPr>
            <a:xfrm flipV="1">
              <a:off x="6954578" y="3128196"/>
              <a:ext cx="403538" cy="637839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478C4176-3DBB-4C03-B591-CAAC936B5A5B}"/>
                </a:ext>
              </a:extLst>
            </p:cNvPr>
            <p:cNvCxnSpPr>
              <a:cxnSpLocks/>
              <a:stCxn id="17" idx="6"/>
              <a:endCxn id="16" idx="2"/>
            </p:cNvCxnSpPr>
            <p:nvPr/>
          </p:nvCxnSpPr>
          <p:spPr>
            <a:xfrm>
              <a:off x="7007305" y="3893328"/>
              <a:ext cx="1206859" cy="31212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CEA74162-D75C-4E6D-8128-5F2FAB9ADFE5}"/>
                </a:ext>
              </a:extLst>
            </p:cNvPr>
            <p:cNvCxnSpPr>
              <a:cxnSpLocks/>
              <a:stCxn id="17" idx="5"/>
              <a:endCxn id="15" idx="1"/>
            </p:cNvCxnSpPr>
            <p:nvPr/>
          </p:nvCxnSpPr>
          <p:spPr>
            <a:xfrm>
              <a:off x="6954578" y="4020621"/>
              <a:ext cx="345668" cy="875623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65023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352" y="584684"/>
            <a:ext cx="11588934" cy="568863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D6D2D7B-8C81-4827-8A19-8DF01E03803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93" t="24884" r="3991" b="7303"/>
          <a:stretch/>
        </p:blipFill>
        <p:spPr>
          <a:xfrm>
            <a:off x="695400" y="1041412"/>
            <a:ext cx="7272809" cy="1944216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E2A1828-3740-4940-B780-541F7F447DA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913" t="26558" r="6448"/>
          <a:stretch/>
        </p:blipFill>
        <p:spPr>
          <a:xfrm>
            <a:off x="4079776" y="3345794"/>
            <a:ext cx="7416874" cy="2707183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57924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4C1DDE1-5F9B-461F-B17E-736CB3AFF9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-42862"/>
            <a:ext cx="9144000" cy="69437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4E6CC94-84D4-47D0-B829-2A8E227CED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-42862"/>
            <a:ext cx="9144000" cy="69437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AB673FB-8D16-4EC1-B196-83959C46A4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55192" y="-9000"/>
            <a:ext cx="8081619" cy="6876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AF879E2-7044-48D2-AC21-8585F13F55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24000" y="-42862"/>
            <a:ext cx="9144000" cy="69437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228E218-E918-440B-98E6-8F0B5C57F2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116632"/>
            <a:ext cx="6739670" cy="2232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365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424" y="188640"/>
            <a:ext cx="10369152" cy="6505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7970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Relating different objects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36" b="11239"/>
          <a:stretch/>
        </p:blipFill>
        <p:spPr>
          <a:xfrm>
            <a:off x="4350176" y="1052736"/>
            <a:ext cx="3369600" cy="2592000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36" b="11239"/>
          <a:stretch/>
        </p:blipFill>
        <p:spPr>
          <a:xfrm>
            <a:off x="8472576" y="1052736"/>
            <a:ext cx="3369600" cy="2592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61" b="11114"/>
          <a:stretch/>
        </p:blipFill>
        <p:spPr>
          <a:xfrm>
            <a:off x="263352" y="4004736"/>
            <a:ext cx="3369600" cy="2592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61" b="11114"/>
          <a:stretch/>
        </p:blipFill>
        <p:spPr>
          <a:xfrm>
            <a:off x="8472576" y="4004736"/>
            <a:ext cx="3369600" cy="2592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61" b="11114"/>
          <a:stretch/>
        </p:blipFill>
        <p:spPr>
          <a:xfrm>
            <a:off x="4350176" y="4004736"/>
            <a:ext cx="3369600" cy="2592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7"/>
          <a:srcRect t="11836" b="11239"/>
          <a:stretch/>
        </p:blipFill>
        <p:spPr>
          <a:xfrm>
            <a:off x="263352" y="1052736"/>
            <a:ext cx="3369600" cy="2592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28057DF-C5F3-4D9E-8ED4-EE60735CF12C}"/>
              </a:ext>
            </a:extLst>
          </p:cNvPr>
          <p:cNvSpPr txBox="1"/>
          <p:nvPr/>
        </p:nvSpPr>
        <p:spPr>
          <a:xfrm>
            <a:off x="8463422" y="3284984"/>
            <a:ext cx="16658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err="1">
                <a:solidFill>
                  <a:schemeClr val="bg1"/>
                </a:solidFill>
              </a:rPr>
              <a:t>Thresholded</a:t>
            </a:r>
            <a:r>
              <a:rPr lang="en-GB" sz="1400" dirty="0">
                <a:solidFill>
                  <a:schemeClr val="bg1"/>
                </a:solidFill>
              </a:rPr>
              <a:t> Dots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17F805F-0EE8-40F7-9DF9-D90DB62C4409}"/>
              </a:ext>
            </a:extLst>
          </p:cNvPr>
          <p:cNvSpPr txBox="1"/>
          <p:nvPr/>
        </p:nvSpPr>
        <p:spPr>
          <a:xfrm>
            <a:off x="191344" y="6260180"/>
            <a:ext cx="17203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Find Maxima Dots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214C888-C292-4A07-8096-55C4D52895A6}"/>
              </a:ext>
            </a:extLst>
          </p:cNvPr>
          <p:cNvSpPr txBox="1"/>
          <p:nvPr/>
        </p:nvSpPr>
        <p:spPr>
          <a:xfrm>
            <a:off x="4352538" y="6260179"/>
            <a:ext cx="13019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Nuclear Dots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006825A-685C-4952-BB47-842E6DB58C46}"/>
              </a:ext>
            </a:extLst>
          </p:cNvPr>
          <p:cNvSpPr txBox="1"/>
          <p:nvPr/>
        </p:nvSpPr>
        <p:spPr>
          <a:xfrm>
            <a:off x="8437000" y="6260178"/>
            <a:ext cx="17203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Non-Nuclear Dots</a:t>
            </a:r>
          </a:p>
        </p:txBody>
      </p:sp>
    </p:spTree>
    <p:extLst>
      <p:ext uri="{BB962C8B-B14F-4D97-AF65-F5344CB8AC3E}">
        <p14:creationId xmlns:p14="http://schemas.microsoft.com/office/powerpoint/2010/main" val="3202654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2" grpId="0"/>
      <p:bldP spid="13" grpId="0"/>
      <p:bldP spid="1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9AFC64E-140C-4810-9D05-ABDE03F3039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4000"/>
          </a:blip>
          <a:stretch>
            <a:fillRect/>
          </a:stretch>
        </p:blipFill>
        <p:spPr>
          <a:xfrm>
            <a:off x="0" y="-2667000"/>
            <a:ext cx="12192000" cy="12192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52800" y="5032904"/>
            <a:ext cx="8839200" cy="1825096"/>
          </a:xfrm>
        </p:spPr>
        <p:txBody>
          <a:bodyPr anchor="ctr">
            <a:normAutofit/>
          </a:bodyPr>
          <a:lstStyle/>
          <a:p>
            <a:pPr algn="r"/>
            <a:r>
              <a:rPr lang="en-GB" sz="4000" dirty="0"/>
              <a:t>Demo 6: Simple differentiation based on regions</a:t>
            </a:r>
          </a:p>
        </p:txBody>
      </p:sp>
    </p:spTree>
    <p:extLst>
      <p:ext uri="{BB962C8B-B14F-4D97-AF65-F5344CB8AC3E}">
        <p14:creationId xmlns:p14="http://schemas.microsoft.com/office/powerpoint/2010/main" val="18985919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7199"/>
            <a:ext cx="12192000" cy="987927"/>
          </a:xfrm>
        </p:spPr>
        <p:txBody>
          <a:bodyPr>
            <a:normAutofit fontScale="90000"/>
          </a:bodyPr>
          <a:lstStyle/>
          <a:p>
            <a:r>
              <a:rPr lang="en-GB" dirty="0"/>
              <a:t>A more refined approach relates distances…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3905" y="4170931"/>
            <a:ext cx="8352928" cy="626221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GB" sz="2400" dirty="0"/>
              <a:t>Counting pixels – limited resolution, but fast: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7560515" y="2580203"/>
                <a:ext cx="4065665" cy="4472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i="1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GB" sz="2400" i="1">
                          <a:latin typeface="Cambria Math" panose="02040503050406030204" pitchFamily="18" charset="0"/>
                        </a:rPr>
                        <m:t>= </m:t>
                      </m:r>
                      <m:rad>
                        <m:radPr>
                          <m:degHide m:val="on"/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0515" y="2580203"/>
                <a:ext cx="4065665" cy="44723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Group 16"/>
          <p:cNvGrpSpPr/>
          <p:nvPr/>
        </p:nvGrpSpPr>
        <p:grpSpPr>
          <a:xfrm>
            <a:off x="1009969" y="1772816"/>
            <a:ext cx="5725137" cy="2155887"/>
            <a:chOff x="-514032" y="2595051"/>
            <a:chExt cx="5725137" cy="2155887"/>
          </a:xfrm>
        </p:grpSpPr>
        <p:sp>
          <p:nvSpPr>
            <p:cNvPr id="4" name="Oval 3"/>
            <p:cNvSpPr>
              <a:spLocks noChangeAspect="1"/>
            </p:cNvSpPr>
            <p:nvPr/>
          </p:nvSpPr>
          <p:spPr>
            <a:xfrm>
              <a:off x="-514032" y="2595051"/>
              <a:ext cx="1368000" cy="1368000"/>
            </a:xfrm>
            <a:prstGeom prst="ellipse">
              <a:avLst/>
            </a:prstGeom>
            <a:solidFill>
              <a:schemeClr val="tx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>
                  <a:solidFill>
                    <a:schemeClr val="bg1"/>
                  </a:solidFill>
                </a:rPr>
                <a:t>(x</a:t>
              </a:r>
              <a:r>
                <a:rPr lang="en-GB" sz="2000" baseline="-25000" dirty="0">
                  <a:solidFill>
                    <a:schemeClr val="bg1"/>
                  </a:solidFill>
                </a:rPr>
                <a:t>1</a:t>
              </a:r>
              <a:r>
                <a:rPr lang="en-GB" sz="2000" dirty="0">
                  <a:solidFill>
                    <a:schemeClr val="bg1"/>
                  </a:solidFill>
                </a:rPr>
                <a:t>, y</a:t>
              </a:r>
              <a:r>
                <a:rPr lang="en-GB" sz="2000" baseline="-25000" dirty="0">
                  <a:solidFill>
                    <a:schemeClr val="bg1"/>
                  </a:solidFill>
                </a:rPr>
                <a:t>1</a:t>
              </a:r>
              <a:r>
                <a:rPr lang="en-GB" sz="2000" dirty="0">
                  <a:solidFill>
                    <a:schemeClr val="bg1"/>
                  </a:solidFill>
                </a:rPr>
                <a:t>)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5" name="Oval 4"/>
            <p:cNvSpPr>
              <a:spLocks noChangeAspect="1"/>
            </p:cNvSpPr>
            <p:nvPr/>
          </p:nvSpPr>
          <p:spPr>
            <a:xfrm>
              <a:off x="3843105" y="3382938"/>
              <a:ext cx="1368000" cy="1368000"/>
            </a:xfrm>
            <a:prstGeom prst="ellipse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>
                  <a:solidFill>
                    <a:schemeClr val="tx1"/>
                  </a:solidFill>
                </a:rPr>
                <a:t>(x</a:t>
              </a:r>
              <a:r>
                <a:rPr lang="en-GB" sz="2000" baseline="-25000" dirty="0">
                  <a:solidFill>
                    <a:schemeClr val="tx1"/>
                  </a:solidFill>
                </a:rPr>
                <a:t>2</a:t>
              </a:r>
              <a:r>
                <a:rPr lang="en-GB" sz="2000" dirty="0">
                  <a:solidFill>
                    <a:schemeClr val="tx1"/>
                  </a:solidFill>
                </a:rPr>
                <a:t>, y</a:t>
              </a:r>
              <a:r>
                <a:rPr lang="en-GB" sz="2000" baseline="-25000" dirty="0">
                  <a:solidFill>
                    <a:schemeClr val="tx1"/>
                  </a:solidFill>
                </a:rPr>
                <a:t>2</a:t>
              </a:r>
              <a:r>
                <a:rPr lang="en-GB" sz="2000" dirty="0">
                  <a:solidFill>
                    <a:schemeClr val="tx1"/>
                  </a:solidFill>
                </a:rPr>
                <a:t>)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  <p:cxnSp>
          <p:nvCxnSpPr>
            <p:cNvPr id="8" name="Straight Arrow Connector 7"/>
            <p:cNvCxnSpPr>
              <a:cxnSpLocks/>
            </p:cNvCxnSpPr>
            <p:nvPr/>
          </p:nvCxnSpPr>
          <p:spPr>
            <a:xfrm>
              <a:off x="933735" y="3429000"/>
              <a:ext cx="2702160" cy="534051"/>
            </a:xfrm>
            <a:prstGeom prst="straightConnector1">
              <a:avLst/>
            </a:prstGeom>
            <a:ln w="57150">
              <a:solidFill>
                <a:schemeClr val="tx1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2222367" y="3113988"/>
              <a:ext cx="39626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dirty="0"/>
                <a:t>d</a:t>
              </a:r>
              <a:endParaRPr lang="en-US" sz="2400" dirty="0"/>
            </a:p>
          </p:txBody>
        </p:sp>
      </p:grpSp>
      <p:grpSp>
        <p:nvGrpSpPr>
          <p:cNvPr id="19" name="Group 18"/>
          <p:cNvGrpSpPr>
            <a:grpSpLocks noChangeAspect="1"/>
          </p:cNvGrpSpPr>
          <p:nvPr/>
        </p:nvGrpSpPr>
        <p:grpSpPr>
          <a:xfrm>
            <a:off x="2671460" y="5157344"/>
            <a:ext cx="6849080" cy="1368000"/>
            <a:chOff x="1608413" y="5365380"/>
            <a:chExt cx="5407769" cy="1080120"/>
          </a:xfrm>
        </p:grpSpPr>
        <p:sp>
          <p:nvSpPr>
            <p:cNvPr id="10" name="Oval 9"/>
            <p:cNvSpPr/>
            <p:nvPr/>
          </p:nvSpPr>
          <p:spPr>
            <a:xfrm>
              <a:off x="1619672" y="5365380"/>
              <a:ext cx="1080120" cy="1080120"/>
            </a:xfrm>
            <a:prstGeom prst="ellipse">
              <a:avLst/>
            </a:prstGeom>
            <a:solidFill>
              <a:schemeClr val="tx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>
                  <a:solidFill>
                    <a:schemeClr val="bg1"/>
                  </a:solidFill>
                </a:rPr>
                <a:t>(x</a:t>
              </a:r>
              <a:r>
                <a:rPr lang="en-GB" sz="2000" baseline="-25000" dirty="0">
                  <a:solidFill>
                    <a:schemeClr val="bg1"/>
                  </a:solidFill>
                </a:rPr>
                <a:t>1</a:t>
              </a:r>
              <a:r>
                <a:rPr lang="en-GB" sz="2000" dirty="0">
                  <a:solidFill>
                    <a:schemeClr val="bg1"/>
                  </a:solidFill>
                </a:rPr>
                <a:t>, y</a:t>
              </a:r>
              <a:r>
                <a:rPr lang="en-GB" sz="2000" baseline="-25000" dirty="0">
                  <a:solidFill>
                    <a:schemeClr val="bg1"/>
                  </a:solidFill>
                </a:rPr>
                <a:t>1</a:t>
              </a:r>
              <a:r>
                <a:rPr lang="en-GB" sz="2000" dirty="0">
                  <a:solidFill>
                    <a:schemeClr val="bg1"/>
                  </a:solidFill>
                </a:rPr>
                <a:t>)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608413" y="5365380"/>
              <a:ext cx="1080000" cy="1080000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699792" y="5365380"/>
              <a:ext cx="1080000" cy="1080000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1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779792" y="5365380"/>
              <a:ext cx="1080000" cy="1080000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2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4857987" y="5365380"/>
              <a:ext cx="1080000" cy="1080000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3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5936182" y="5365380"/>
              <a:ext cx="1080000" cy="1080000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6" name="Oval 15"/>
            <p:cNvSpPr/>
            <p:nvPr/>
          </p:nvSpPr>
          <p:spPr>
            <a:xfrm>
              <a:off x="5934257" y="5365380"/>
              <a:ext cx="1080120" cy="1080120"/>
            </a:xfrm>
            <a:prstGeom prst="ellipse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>
                  <a:solidFill>
                    <a:schemeClr val="tx1"/>
                  </a:solidFill>
                </a:rPr>
                <a:t>(x</a:t>
              </a:r>
              <a:r>
                <a:rPr lang="en-GB" sz="2000" baseline="-25000" dirty="0">
                  <a:solidFill>
                    <a:schemeClr val="tx1"/>
                  </a:solidFill>
                </a:rPr>
                <a:t>2</a:t>
              </a:r>
              <a:r>
                <a:rPr lang="en-GB" sz="2000" dirty="0">
                  <a:solidFill>
                    <a:schemeClr val="tx1"/>
                  </a:solidFill>
                </a:rPr>
                <a:t>, y</a:t>
              </a:r>
              <a:r>
                <a:rPr lang="en-GB" sz="2000" baseline="-25000" dirty="0">
                  <a:solidFill>
                    <a:schemeClr val="tx1"/>
                  </a:solidFill>
                </a:rPr>
                <a:t>2</a:t>
              </a:r>
              <a:r>
                <a:rPr lang="en-GB" sz="2000" dirty="0">
                  <a:solidFill>
                    <a:schemeClr val="tx1"/>
                  </a:solidFill>
                </a:rPr>
                <a:t>)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</p:grp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9A8A4503-68E4-4AEB-AB07-39883A3915AB}"/>
              </a:ext>
            </a:extLst>
          </p:cNvPr>
          <p:cNvSpPr txBox="1">
            <a:spLocks/>
          </p:cNvSpPr>
          <p:nvPr/>
        </p:nvSpPr>
        <p:spPr>
          <a:xfrm>
            <a:off x="-240704" y="908720"/>
            <a:ext cx="8352928" cy="6262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lnSpc>
                <a:spcPct val="100000"/>
              </a:lnSpc>
              <a:buNone/>
            </a:pPr>
            <a:r>
              <a:rPr lang="en-GB" sz="2400" dirty="0"/>
              <a:t>Euclidean geometry – computationally intensive:</a:t>
            </a:r>
          </a:p>
        </p:txBody>
      </p:sp>
    </p:spTree>
    <p:extLst>
      <p:ext uri="{BB962C8B-B14F-4D97-AF65-F5344CB8AC3E}">
        <p14:creationId xmlns:p14="http://schemas.microsoft.com/office/powerpoint/2010/main" val="848876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/>
      <p:bldP spid="24" grpId="0" uiExpand="1" build="p"/>
    </p:bldLst>
  </p:timing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Vapor Trail</Template>
  <TotalTime>15293</TotalTime>
  <Words>652</Words>
  <Application>Microsoft Office PowerPoint</Application>
  <PresentationFormat>Widescreen</PresentationFormat>
  <Paragraphs>279</Paragraphs>
  <Slides>23</Slides>
  <Notes>2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Calibri</vt:lpstr>
      <vt:lpstr>Cambria Math</vt:lpstr>
      <vt:lpstr>Century Gothic</vt:lpstr>
      <vt:lpstr>Vapor Trail</vt:lpstr>
      <vt:lpstr>Co-occurance Based approaches</vt:lpstr>
      <vt:lpstr>Object-Based colocalisation</vt:lpstr>
      <vt:lpstr>Object-based correlation coefficients</vt:lpstr>
      <vt:lpstr>PowerPoint Presentation</vt:lpstr>
      <vt:lpstr>PowerPoint Presentation</vt:lpstr>
      <vt:lpstr>PowerPoint Presentation</vt:lpstr>
      <vt:lpstr>Relating different objects</vt:lpstr>
      <vt:lpstr>Demo 6: Simple differentiation based on regions</vt:lpstr>
      <vt:lpstr>A more refined approach relates distances…</vt:lpstr>
      <vt:lpstr>Distance Maps</vt:lpstr>
      <vt:lpstr>PowerPoint Presentation</vt:lpstr>
      <vt:lpstr>PowerPoint Presentation</vt:lpstr>
      <vt:lpstr>Using maps to plot distances</vt:lpstr>
      <vt:lpstr>Demo 7: Calculate relative nuclear expression</vt:lpstr>
      <vt:lpstr>Challenge 1: nuclear localisation</vt:lpstr>
      <vt:lpstr>PowerPoint Presentation</vt:lpstr>
      <vt:lpstr>PowerPoint Presentation</vt:lpstr>
      <vt:lpstr>Demo 8: distance maps to measure localisation</vt:lpstr>
      <vt:lpstr>Challenge 2: colocalization of dots</vt:lpstr>
      <vt:lpstr>PowerPoint Presentation</vt:lpstr>
      <vt:lpstr>“Colocalisation” means different things to different people</vt:lpstr>
      <vt:lpstr>PowerPoint Presentation</vt:lpstr>
      <vt:lpstr>Useful References</vt:lpstr>
    </vt:vector>
  </TitlesOfParts>
  <Company>Cancer Research UK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Dave Barry</dc:creator>
  <cp:lastModifiedBy>David Barry</cp:lastModifiedBy>
  <cp:revision>620</cp:revision>
  <cp:lastPrinted>2020-04-01T15:24:34Z</cp:lastPrinted>
  <dcterms:created xsi:type="dcterms:W3CDTF">2016-07-22T14:21:29Z</dcterms:created>
  <dcterms:modified xsi:type="dcterms:W3CDTF">2022-08-02T11:46:00Z</dcterms:modified>
</cp:coreProperties>
</file>